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212"/>
    <a:srgbClr val="B010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>
        <p:scale>
          <a:sx n="60" d="100"/>
          <a:sy n="60" d="100"/>
        </p:scale>
        <p:origin x="1452" y="7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matchingName="Title Slid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 descr="be877929-3f31-40c1-9c20-8b569953758e"/>
          <p:cNvGrpSpPr/>
          <p:nvPr/>
        </p:nvGrpSpPr>
        <p:grpSpPr>
          <a:xfrm>
            <a:off x="-1" y="1130300"/>
            <a:ext cx="12192002" cy="5727700"/>
            <a:chOff x="-1" y="1130300"/>
            <a:chExt cx="12192002" cy="5727700"/>
          </a:xfrm>
        </p:grpSpPr>
        <p:sp>
          <p:nvSpPr>
            <p:cNvPr id="12" name="任意多边形 11" descr="61f2dff3-4dde-4f79-93c3-42c0e12f8127"/>
            <p:cNvSpPr/>
            <p:nvPr/>
          </p:nvSpPr>
          <p:spPr>
            <a:xfrm>
              <a:off x="-1" y="3853983"/>
              <a:ext cx="9178247" cy="3004017"/>
            </a:xfrm>
            <a:custGeom>
              <a:avLst/>
              <a:gdLst>
                <a:gd name="connsiteX0" fmla="*/ 4337817 w 5435248"/>
                <a:gd name="connsiteY0" fmla="*/ 1589468 h 1729182"/>
                <a:gd name="connsiteX1" fmla="*/ 4334103 w 5435248"/>
                <a:gd name="connsiteY1" fmla="*/ 1597517 h 1729182"/>
                <a:gd name="connsiteX2" fmla="*/ 4341530 w 5435248"/>
                <a:gd name="connsiteY2" fmla="*/ 1597517 h 1729182"/>
                <a:gd name="connsiteX3" fmla="*/ 4875426 w 5435248"/>
                <a:gd name="connsiteY3" fmla="*/ 1260512 h 1729182"/>
                <a:gd name="connsiteX4" fmla="*/ 4871712 w 5435248"/>
                <a:gd name="connsiteY4" fmla="*/ 1268562 h 1729182"/>
                <a:gd name="connsiteX5" fmla="*/ 4879139 w 5435248"/>
                <a:gd name="connsiteY5" fmla="*/ 1268562 h 1729182"/>
                <a:gd name="connsiteX6" fmla="*/ 3295465 w 5435248"/>
                <a:gd name="connsiteY6" fmla="*/ 649874 h 1729182"/>
                <a:gd name="connsiteX7" fmla="*/ 3298469 w 5435248"/>
                <a:gd name="connsiteY7" fmla="*/ 650914 h 1729182"/>
                <a:gd name="connsiteX8" fmla="*/ 3297670 w 5435248"/>
                <a:gd name="connsiteY8" fmla="*/ 651712 h 1729182"/>
                <a:gd name="connsiteX9" fmla="*/ 1889914 w 5435248"/>
                <a:gd name="connsiteY9" fmla="*/ 205276 h 1729182"/>
                <a:gd name="connsiteX10" fmla="*/ 1815275 w 5435248"/>
                <a:gd name="connsiteY10" fmla="*/ 247785 h 1729182"/>
                <a:gd name="connsiteX11" fmla="*/ 1822458 w 5435248"/>
                <a:gd name="connsiteY11" fmla="*/ 229225 h 1729182"/>
                <a:gd name="connsiteX12" fmla="*/ 1816872 w 5435248"/>
                <a:gd name="connsiteY12" fmla="*/ 221243 h 1729182"/>
                <a:gd name="connsiteX13" fmla="*/ 1761391 w 5435248"/>
                <a:gd name="connsiteY13" fmla="*/ 251577 h 1729182"/>
                <a:gd name="connsiteX14" fmla="*/ 1730458 w 5435248"/>
                <a:gd name="connsiteY14" fmla="*/ 279915 h 1729182"/>
                <a:gd name="connsiteX15" fmla="*/ 1640452 w 5435248"/>
                <a:gd name="connsiteY15" fmla="*/ 308852 h 1729182"/>
                <a:gd name="connsiteX16" fmla="*/ 1629476 w 5435248"/>
                <a:gd name="connsiteY16" fmla="*/ 317235 h 1729182"/>
                <a:gd name="connsiteX17" fmla="*/ 1662406 w 5435248"/>
                <a:gd name="connsiteY17" fmla="*/ 320428 h 1729182"/>
                <a:gd name="connsiteX18" fmla="*/ 1733452 w 5435248"/>
                <a:gd name="connsiteY18" fmla="*/ 293886 h 1729182"/>
                <a:gd name="connsiteX19" fmla="*/ 1758797 w 5435248"/>
                <a:gd name="connsiteY19" fmla="*/ 312245 h 1729182"/>
                <a:gd name="connsiteX20" fmla="*/ 1725070 w 5435248"/>
                <a:gd name="connsiteY20" fmla="*/ 330407 h 1729182"/>
                <a:gd name="connsiteX21" fmla="*/ 1833236 w 5435248"/>
                <a:gd name="connsiteY21" fmla="*/ 290093 h 1729182"/>
                <a:gd name="connsiteX22" fmla="*/ 1763586 w 5435248"/>
                <a:gd name="connsiteY22" fmla="*/ 312245 h 1729182"/>
                <a:gd name="connsiteX23" fmla="*/ 1769574 w 5435248"/>
                <a:gd name="connsiteY23" fmla="*/ 290493 h 1729182"/>
                <a:gd name="connsiteX24" fmla="*/ 1871953 w 5435248"/>
                <a:gd name="connsiteY24" fmla="*/ 259359 h 1729182"/>
                <a:gd name="connsiteX25" fmla="*/ 1891909 w 5435248"/>
                <a:gd name="connsiteY25" fmla="*/ 252574 h 1729182"/>
                <a:gd name="connsiteX26" fmla="*/ 1934617 w 5435248"/>
                <a:gd name="connsiteY26" fmla="*/ 237008 h 1729182"/>
                <a:gd name="connsiteX27" fmla="*/ 1962157 w 5435248"/>
                <a:gd name="connsiteY27" fmla="*/ 221641 h 1729182"/>
                <a:gd name="connsiteX28" fmla="*/ 1894903 w 5435248"/>
                <a:gd name="connsiteY28" fmla="*/ 224834 h 1729182"/>
                <a:gd name="connsiteX29" fmla="*/ 1889914 w 5435248"/>
                <a:gd name="connsiteY29" fmla="*/ 205276 h 1729182"/>
                <a:gd name="connsiteX30" fmla="*/ 1203543 w 5435248"/>
                <a:gd name="connsiteY30" fmla="*/ 136068 h 1729182"/>
                <a:gd name="connsiteX31" fmla="*/ 1202001 w 5435248"/>
                <a:gd name="connsiteY31" fmla="*/ 141814 h 1729182"/>
                <a:gd name="connsiteX32" fmla="*/ 1260274 w 5435248"/>
                <a:gd name="connsiteY32" fmla="*/ 140417 h 1729182"/>
                <a:gd name="connsiteX33" fmla="*/ 1265726 w 5435248"/>
                <a:gd name="connsiteY33" fmla="*/ 137920 h 1729182"/>
                <a:gd name="connsiteX34" fmla="*/ 1203689 w 5435248"/>
                <a:gd name="connsiteY34" fmla="*/ 136068 h 1729182"/>
                <a:gd name="connsiteX35" fmla="*/ 691460 w 5435248"/>
                <a:gd name="connsiteY35" fmla="*/ 0 h 1729182"/>
                <a:gd name="connsiteX36" fmla="*/ 685948 w 5435248"/>
                <a:gd name="connsiteY36" fmla="*/ 15163 h 1729182"/>
                <a:gd name="connsiteX37" fmla="*/ 866166 w 5435248"/>
                <a:gd name="connsiteY37" fmla="*/ 41299 h 1729182"/>
                <a:gd name="connsiteX38" fmla="*/ 860476 w 5435248"/>
                <a:gd name="connsiteY38" fmla="*/ 56823 h 1729182"/>
                <a:gd name="connsiteX39" fmla="*/ 876903 w 5435248"/>
                <a:gd name="connsiteY39" fmla="*/ 53205 h 1729182"/>
                <a:gd name="connsiteX40" fmla="*/ 987864 w 5435248"/>
                <a:gd name="connsiteY40" fmla="*/ 69171 h 1729182"/>
                <a:gd name="connsiteX41" fmla="*/ 1007222 w 5435248"/>
                <a:gd name="connsiteY41" fmla="*/ 69969 h 1729182"/>
                <a:gd name="connsiteX42" fmla="*/ 1091041 w 5435248"/>
                <a:gd name="connsiteY42" fmla="*/ 80546 h 1729182"/>
                <a:gd name="connsiteX43" fmla="*/ 1143328 w 5435248"/>
                <a:gd name="connsiteY43" fmla="*/ 86334 h 1729182"/>
                <a:gd name="connsiteX44" fmla="*/ 1155026 w 5435248"/>
                <a:gd name="connsiteY44" fmla="*/ 94133 h 1729182"/>
                <a:gd name="connsiteX45" fmla="*/ 1170893 w 5435248"/>
                <a:gd name="connsiteY45" fmla="*/ 96825 h 1729182"/>
                <a:gd name="connsiteX46" fmla="*/ 1182842 w 5435248"/>
                <a:gd name="connsiteY46" fmla="*/ 92721 h 1729182"/>
                <a:gd name="connsiteX47" fmla="*/ 1185437 w 5435248"/>
                <a:gd name="connsiteY47" fmla="*/ 97110 h 1729182"/>
                <a:gd name="connsiteX48" fmla="*/ 1183333 w 5435248"/>
                <a:gd name="connsiteY48" fmla="*/ 98934 h 1729182"/>
                <a:gd name="connsiteX49" fmla="*/ 1188181 w 5435248"/>
                <a:gd name="connsiteY49" fmla="*/ 99757 h 1729182"/>
                <a:gd name="connsiteX50" fmla="*/ 1189216 w 5435248"/>
                <a:gd name="connsiteY50" fmla="*/ 106939 h 1729182"/>
                <a:gd name="connsiteX51" fmla="*/ 1177383 w 5435248"/>
                <a:gd name="connsiteY51" fmla="*/ 109626 h 1729182"/>
                <a:gd name="connsiteX52" fmla="*/ 1206035 w 5435248"/>
                <a:gd name="connsiteY52" fmla="*/ 125255 h 1729182"/>
                <a:gd name="connsiteX53" fmla="*/ 1372191 w 5435248"/>
                <a:gd name="connsiteY53" fmla="*/ 129684 h 1729182"/>
                <a:gd name="connsiteX54" fmla="*/ 1372191 w 5435248"/>
                <a:gd name="connsiteY54" fmla="*/ 138862 h 1729182"/>
                <a:gd name="connsiteX55" fmla="*/ 1364094 w 5435248"/>
                <a:gd name="connsiteY55" fmla="*/ 140856 h 1729182"/>
                <a:gd name="connsiteX56" fmla="*/ 1325093 w 5435248"/>
                <a:gd name="connsiteY56" fmla="*/ 139692 h 1729182"/>
                <a:gd name="connsiteX57" fmla="*/ 1348285 w 5435248"/>
                <a:gd name="connsiteY57" fmla="*/ 150994 h 1729182"/>
                <a:gd name="connsiteX58" fmla="*/ 1424120 w 5435248"/>
                <a:gd name="connsiteY58" fmla="*/ 212660 h 1729182"/>
                <a:gd name="connsiteX59" fmla="*/ 1497761 w 5435248"/>
                <a:gd name="connsiteY59" fmla="*/ 184721 h 1729182"/>
                <a:gd name="connsiteX60" fmla="*/ 1502351 w 5435248"/>
                <a:gd name="connsiteY60" fmla="*/ 190908 h 1729182"/>
                <a:gd name="connsiteX61" fmla="*/ 1444277 w 5435248"/>
                <a:gd name="connsiteY61" fmla="*/ 227030 h 1729182"/>
                <a:gd name="connsiteX62" fmla="*/ 1445873 w 5435248"/>
                <a:gd name="connsiteY62" fmla="*/ 233216 h 1729182"/>
                <a:gd name="connsiteX63" fmla="*/ 1503749 w 5435248"/>
                <a:gd name="connsiteY63" fmla="*/ 233216 h 1729182"/>
                <a:gd name="connsiteX64" fmla="*/ 1557034 w 5435248"/>
                <a:gd name="connsiteY64" fmla="*/ 248185 h 1729182"/>
                <a:gd name="connsiteX65" fmla="*/ 1672584 w 5435248"/>
                <a:gd name="connsiteY65" fmla="*/ 220044 h 1729182"/>
                <a:gd name="connsiteX66" fmla="*/ 1951779 w 5435248"/>
                <a:gd name="connsiteY66" fmla="*/ 152191 h 1729182"/>
                <a:gd name="connsiteX67" fmla="*/ 2120215 w 5435248"/>
                <a:gd name="connsiteY67" fmla="*/ 135827 h 1729182"/>
                <a:gd name="connsiteX68" fmla="*/ 2209223 w 5435248"/>
                <a:gd name="connsiteY68" fmla="*/ 131436 h 1729182"/>
                <a:gd name="connsiteX69" fmla="*/ 2237761 w 5435248"/>
                <a:gd name="connsiteY69" fmla="*/ 160174 h 1729182"/>
                <a:gd name="connsiteX70" fmla="*/ 2238560 w 5435248"/>
                <a:gd name="connsiteY70" fmla="*/ 194500 h 1729182"/>
                <a:gd name="connsiteX71" fmla="*/ 2279671 w 5435248"/>
                <a:gd name="connsiteY71" fmla="*/ 268739 h 1729182"/>
                <a:gd name="connsiteX72" fmla="*/ 2270890 w 5435248"/>
                <a:gd name="connsiteY72" fmla="*/ 327812 h 1729182"/>
                <a:gd name="connsiteX73" fmla="*/ 2335749 w 5435248"/>
                <a:gd name="connsiteY73" fmla="*/ 381096 h 1729182"/>
                <a:gd name="connsiteX74" fmla="*/ 2390431 w 5435248"/>
                <a:gd name="connsiteY74" fmla="*/ 408437 h 1729182"/>
                <a:gd name="connsiteX75" fmla="*/ 2532525 w 5435248"/>
                <a:gd name="connsiteY75" fmla="*/ 418216 h 1729182"/>
                <a:gd name="connsiteX76" fmla="*/ 2718922 w 5435248"/>
                <a:gd name="connsiteY76" fmla="*/ 414224 h 1729182"/>
                <a:gd name="connsiteX77" fmla="*/ 2854229 w 5435248"/>
                <a:gd name="connsiteY77" fmla="*/ 403448 h 1729182"/>
                <a:gd name="connsiteX78" fmla="*/ 2939844 w 5435248"/>
                <a:gd name="connsiteY78" fmla="*/ 402450 h 1729182"/>
                <a:gd name="connsiteX79" fmla="*/ 2889553 w 5435248"/>
                <a:gd name="connsiteY79" fmla="*/ 428793 h 1729182"/>
                <a:gd name="connsiteX80" fmla="*/ 2892346 w 5435248"/>
                <a:gd name="connsiteY80" fmla="*/ 434182 h 1729182"/>
                <a:gd name="connsiteX81" fmla="*/ 2857622 w 5435248"/>
                <a:gd name="connsiteY81" fmla="*/ 430988 h 1729182"/>
                <a:gd name="connsiteX82" fmla="*/ 2865604 w 5435248"/>
                <a:gd name="connsiteY82" fmla="*/ 420013 h 1729182"/>
                <a:gd name="connsiteX83" fmla="*/ 2863608 w 5435248"/>
                <a:gd name="connsiteY83" fmla="*/ 415821 h 1729182"/>
                <a:gd name="connsiteX84" fmla="*/ 2845048 w 5435248"/>
                <a:gd name="connsiteY84" fmla="*/ 425401 h 1729182"/>
                <a:gd name="connsiteX85" fmla="*/ 2796753 w 5435248"/>
                <a:gd name="connsiteY85" fmla="*/ 447353 h 1729182"/>
                <a:gd name="connsiteX86" fmla="*/ 2776398 w 5435248"/>
                <a:gd name="connsiteY86" fmla="*/ 461124 h 1729182"/>
                <a:gd name="connsiteX87" fmla="*/ 2704353 w 5435248"/>
                <a:gd name="connsiteY87" fmla="*/ 483874 h 1729182"/>
                <a:gd name="connsiteX88" fmla="*/ 2700760 w 5435248"/>
                <a:gd name="connsiteY88" fmla="*/ 476690 h 1729182"/>
                <a:gd name="connsiteX89" fmla="*/ 2738679 w 5435248"/>
                <a:gd name="connsiteY89" fmla="*/ 470503 h 1729182"/>
                <a:gd name="connsiteX90" fmla="*/ 2701559 w 5435248"/>
                <a:gd name="connsiteY90" fmla="*/ 447952 h 1729182"/>
                <a:gd name="connsiteX91" fmla="*/ 2663042 w 5435248"/>
                <a:gd name="connsiteY91" fmla="*/ 462920 h 1729182"/>
                <a:gd name="connsiteX92" fmla="*/ 2661047 w 5435248"/>
                <a:gd name="connsiteY92" fmla="*/ 503033 h 1729182"/>
                <a:gd name="connsiteX93" fmla="*/ 2824493 w 5435248"/>
                <a:gd name="connsiteY93" fmla="*/ 484274 h 1729182"/>
                <a:gd name="connsiteX94" fmla="*/ 2779391 w 5435248"/>
                <a:gd name="connsiteY94" fmla="*/ 516005 h 1729182"/>
                <a:gd name="connsiteX95" fmla="*/ 2774602 w 5435248"/>
                <a:gd name="connsiteY95" fmla="*/ 546538 h 1729182"/>
                <a:gd name="connsiteX96" fmla="*/ 2782584 w 5435248"/>
                <a:gd name="connsiteY96" fmla="*/ 550530 h 1729182"/>
                <a:gd name="connsiteX97" fmla="*/ 2850238 w 5435248"/>
                <a:gd name="connsiteY97" fmla="*/ 537158 h 1729182"/>
                <a:gd name="connsiteX98" fmla="*/ 2937448 w 5435248"/>
                <a:gd name="connsiteY98" fmla="*/ 541151 h 1729182"/>
                <a:gd name="connsiteX99" fmla="*/ 3067368 w 5435248"/>
                <a:gd name="connsiteY99" fmla="*/ 537158 h 1729182"/>
                <a:gd name="connsiteX100" fmla="*/ 3185712 w 5435248"/>
                <a:gd name="connsiteY100" fmla="*/ 533966 h 1729182"/>
                <a:gd name="connsiteX101" fmla="*/ 3261548 w 5435248"/>
                <a:gd name="connsiteY101" fmla="*/ 538956 h 1729182"/>
                <a:gd name="connsiteX102" fmla="*/ 2743667 w 5435248"/>
                <a:gd name="connsiteY102" fmla="*/ 581264 h 1729182"/>
                <a:gd name="connsiteX103" fmla="*/ 3051802 w 5435248"/>
                <a:gd name="connsiteY103" fmla="*/ 583658 h 1729182"/>
                <a:gd name="connsiteX104" fmla="*/ 3052001 w 5435248"/>
                <a:gd name="connsiteY104" fmla="*/ 597428 h 1729182"/>
                <a:gd name="connsiteX105" fmla="*/ 2970777 w 5435248"/>
                <a:gd name="connsiteY105" fmla="*/ 616588 h 1729182"/>
                <a:gd name="connsiteX106" fmla="*/ 2998517 w 5435248"/>
                <a:gd name="connsiteY106" fmla="*/ 629958 h 1729182"/>
                <a:gd name="connsiteX107" fmla="*/ 3084132 w 5435248"/>
                <a:gd name="connsiteY107" fmla="*/ 635945 h 1729182"/>
                <a:gd name="connsiteX108" fmla="*/ 3139013 w 5435248"/>
                <a:gd name="connsiteY108" fmla="*/ 643928 h 1729182"/>
                <a:gd name="connsiteX109" fmla="*/ 3166754 w 5435248"/>
                <a:gd name="connsiteY109" fmla="*/ 630956 h 1729182"/>
                <a:gd name="connsiteX110" fmla="*/ 3184115 w 5435248"/>
                <a:gd name="connsiteY110" fmla="*/ 627963 h 1729182"/>
                <a:gd name="connsiteX111" fmla="*/ 3283300 w 5435248"/>
                <a:gd name="connsiteY111" fmla="*/ 639738 h 1729182"/>
                <a:gd name="connsiteX112" fmla="*/ 3295465 w 5435248"/>
                <a:gd name="connsiteY112" fmla="*/ 649874 h 1729182"/>
                <a:gd name="connsiteX113" fmla="*/ 3287867 w 5435248"/>
                <a:gd name="connsiteY113" fmla="*/ 647245 h 1729182"/>
                <a:gd name="connsiteX114" fmla="*/ 3278911 w 5435248"/>
                <a:gd name="connsiteY114" fmla="*/ 646722 h 1729182"/>
                <a:gd name="connsiteX115" fmla="*/ 3256002 w 5435248"/>
                <a:gd name="connsiteY115" fmla="*/ 654406 h 1729182"/>
                <a:gd name="connsiteX116" fmla="*/ 3408236 w 5435248"/>
                <a:gd name="connsiteY116" fmla="*/ 654406 h 1729182"/>
                <a:gd name="connsiteX117" fmla="*/ 3426093 w 5435248"/>
                <a:gd name="connsiteY117" fmla="*/ 641409 h 1729182"/>
                <a:gd name="connsiteX118" fmla="*/ 3455130 w 5435248"/>
                <a:gd name="connsiteY118" fmla="*/ 635148 h 1729182"/>
                <a:gd name="connsiteX119" fmla="*/ 3550124 w 5435248"/>
                <a:gd name="connsiteY119" fmla="*/ 636743 h 1729182"/>
                <a:gd name="connsiteX120" fmla="*/ 3628156 w 5435248"/>
                <a:gd name="connsiteY120" fmla="*/ 628960 h 1729182"/>
                <a:gd name="connsiteX121" fmla="*/ 3724148 w 5435248"/>
                <a:gd name="connsiteY121" fmla="*/ 628162 h 1729182"/>
                <a:gd name="connsiteX122" fmla="*/ 3757077 w 5435248"/>
                <a:gd name="connsiteY122" fmla="*/ 625768 h 1729182"/>
                <a:gd name="connsiteX123" fmla="*/ 3865642 w 5435248"/>
                <a:gd name="connsiteY123" fmla="*/ 604215 h 1729182"/>
                <a:gd name="connsiteX124" fmla="*/ 3900567 w 5435248"/>
                <a:gd name="connsiteY124" fmla="*/ 608604 h 1729182"/>
                <a:gd name="connsiteX125" fmla="*/ 4030087 w 5435248"/>
                <a:gd name="connsiteY125" fmla="*/ 624171 h 1729182"/>
                <a:gd name="connsiteX126" fmla="*/ 4164794 w 5435248"/>
                <a:gd name="connsiteY126" fmla="*/ 626965 h 1729182"/>
                <a:gd name="connsiteX127" fmla="*/ 4236840 w 5435248"/>
                <a:gd name="connsiteY127" fmla="*/ 632752 h 1729182"/>
                <a:gd name="connsiteX128" fmla="*/ 4199122 w 5435248"/>
                <a:gd name="connsiteY128" fmla="*/ 648717 h 1729182"/>
                <a:gd name="connsiteX129" fmla="*/ 4184553 w 5435248"/>
                <a:gd name="connsiteY129" fmla="*/ 638939 h 1729182"/>
                <a:gd name="connsiteX130" fmla="*/ 4172977 w 5435248"/>
                <a:gd name="connsiteY130" fmla="*/ 633351 h 1729182"/>
                <a:gd name="connsiteX131" fmla="*/ 4093748 w 5435248"/>
                <a:gd name="connsiteY131" fmla="*/ 643529 h 1729182"/>
                <a:gd name="connsiteX132" fmla="*/ 3981193 w 5435248"/>
                <a:gd name="connsiteY132" fmla="*/ 646921 h 1729182"/>
                <a:gd name="connsiteX133" fmla="*/ 3737120 w 5435248"/>
                <a:gd name="connsiteY133" fmla="*/ 655304 h 1729182"/>
                <a:gd name="connsiteX134" fmla="*/ 3667072 w 5435248"/>
                <a:gd name="connsiteY134" fmla="*/ 655502 h 1729182"/>
                <a:gd name="connsiteX135" fmla="*/ 3667072 w 5435248"/>
                <a:gd name="connsiteY135" fmla="*/ 670870 h 1729182"/>
                <a:gd name="connsiteX136" fmla="*/ 3742109 w 5435248"/>
                <a:gd name="connsiteY136" fmla="*/ 671270 h 1729182"/>
                <a:gd name="connsiteX137" fmla="*/ 3764062 w 5435248"/>
                <a:gd name="connsiteY137" fmla="*/ 678055 h 1729182"/>
                <a:gd name="connsiteX138" fmla="*/ 3811359 w 5435248"/>
                <a:gd name="connsiteY138" fmla="*/ 686437 h 1729182"/>
                <a:gd name="connsiteX139" fmla="*/ 3829720 w 5435248"/>
                <a:gd name="connsiteY139" fmla="*/ 683243 h 1729182"/>
                <a:gd name="connsiteX140" fmla="*/ 3832713 w 5435248"/>
                <a:gd name="connsiteY140" fmla="*/ 692423 h 1729182"/>
                <a:gd name="connsiteX141" fmla="*/ 3798588 w 5435248"/>
                <a:gd name="connsiteY141" fmla="*/ 702601 h 1729182"/>
                <a:gd name="connsiteX142" fmla="*/ 3732729 w 5435248"/>
                <a:gd name="connsiteY142" fmla="*/ 703200 h 1729182"/>
                <a:gd name="connsiteX143" fmla="*/ 3719451 w 5435248"/>
                <a:gd name="connsiteY143" fmla="*/ 706484 h 1729182"/>
                <a:gd name="connsiteX144" fmla="*/ 3719451 w 5435248"/>
                <a:gd name="connsiteY144" fmla="*/ 717146 h 1729182"/>
                <a:gd name="connsiteX145" fmla="*/ 3800328 w 5435248"/>
                <a:gd name="connsiteY145" fmla="*/ 717146 h 1729182"/>
                <a:gd name="connsiteX146" fmla="*/ 3814952 w 5435248"/>
                <a:gd name="connsiteY146" fmla="*/ 713178 h 1729182"/>
                <a:gd name="connsiteX147" fmla="*/ 3852870 w 5435248"/>
                <a:gd name="connsiteY147" fmla="*/ 717369 h 1729182"/>
                <a:gd name="connsiteX148" fmla="*/ 3918527 w 5435248"/>
                <a:gd name="connsiteY148" fmla="*/ 718966 h 1729182"/>
                <a:gd name="connsiteX149" fmla="*/ 3975804 w 5435248"/>
                <a:gd name="connsiteY149" fmla="*/ 717969 h 1729182"/>
                <a:gd name="connsiteX150" fmla="*/ 4008533 w 5435248"/>
                <a:gd name="connsiteY150" fmla="*/ 719765 h 1729182"/>
                <a:gd name="connsiteX151" fmla="*/ 4071197 w 5435248"/>
                <a:gd name="connsiteY151" fmla="*/ 735730 h 1729182"/>
                <a:gd name="connsiteX152" fmla="*/ 4069601 w 5435248"/>
                <a:gd name="connsiteY152" fmla="*/ 744112 h 1729182"/>
                <a:gd name="connsiteX153" fmla="*/ 4020307 w 5435248"/>
                <a:gd name="connsiteY153" fmla="*/ 746906 h 1729182"/>
                <a:gd name="connsiteX154" fmla="*/ 4020707 w 5435248"/>
                <a:gd name="connsiteY154" fmla="*/ 753691 h 1729182"/>
                <a:gd name="connsiteX155" fmla="*/ 4096144 w 5435248"/>
                <a:gd name="connsiteY155" fmla="*/ 751695 h 1729182"/>
                <a:gd name="connsiteX156" fmla="*/ 4128674 w 5435248"/>
                <a:gd name="connsiteY156" fmla="*/ 753691 h 1729182"/>
                <a:gd name="connsiteX157" fmla="*/ 4184154 w 5435248"/>
                <a:gd name="connsiteY157" fmla="*/ 751495 h 1729182"/>
                <a:gd name="connsiteX158" fmla="*/ 4261585 w 5435248"/>
                <a:gd name="connsiteY158" fmla="*/ 756286 h 1729182"/>
                <a:gd name="connsiteX159" fmla="*/ 4285335 w 5435248"/>
                <a:gd name="connsiteY159" fmla="*/ 750098 h 1729182"/>
                <a:gd name="connsiteX160" fmla="*/ 4347401 w 5435248"/>
                <a:gd name="connsiteY160" fmla="*/ 755487 h 1729182"/>
                <a:gd name="connsiteX161" fmla="*/ 4379332 w 5435248"/>
                <a:gd name="connsiteY161" fmla="*/ 753691 h 1729182"/>
                <a:gd name="connsiteX162" fmla="*/ 4439202 w 5435248"/>
                <a:gd name="connsiteY162" fmla="*/ 731937 h 1729182"/>
                <a:gd name="connsiteX163" fmla="*/ 4430820 w 5435248"/>
                <a:gd name="connsiteY163" fmla="*/ 757882 h 1729182"/>
                <a:gd name="connsiteX164" fmla="*/ 4454169 w 5435248"/>
                <a:gd name="connsiteY164" fmla="*/ 764068 h 1729182"/>
                <a:gd name="connsiteX165" fmla="*/ 4531003 w 5435248"/>
                <a:gd name="connsiteY165" fmla="*/ 762073 h 1729182"/>
                <a:gd name="connsiteX166" fmla="*/ 4562935 w 5435248"/>
                <a:gd name="connsiteY166" fmla="*/ 767461 h 1729182"/>
                <a:gd name="connsiteX167" fmla="*/ 4597260 w 5435248"/>
                <a:gd name="connsiteY167" fmla="*/ 741318 h 1729182"/>
                <a:gd name="connsiteX168" fmla="*/ 4671300 w 5435248"/>
                <a:gd name="connsiteY168" fmla="*/ 741318 h 1729182"/>
                <a:gd name="connsiteX169" fmla="*/ 4672897 w 5435248"/>
                <a:gd name="connsiteY169" fmla="*/ 746107 h 1729182"/>
                <a:gd name="connsiteX170" fmla="*/ 4641165 w 5435248"/>
                <a:gd name="connsiteY170" fmla="*/ 757283 h 1729182"/>
                <a:gd name="connsiteX171" fmla="*/ 4611828 w 5435248"/>
                <a:gd name="connsiteY171" fmla="*/ 764867 h 1729182"/>
                <a:gd name="connsiteX172" fmla="*/ 4613226 w 5435248"/>
                <a:gd name="connsiteY172" fmla="*/ 771851 h 1729182"/>
                <a:gd name="connsiteX173" fmla="*/ 4727579 w 5435248"/>
                <a:gd name="connsiteY173" fmla="*/ 771851 h 1729182"/>
                <a:gd name="connsiteX174" fmla="*/ 4727778 w 5435248"/>
                <a:gd name="connsiteY174" fmla="*/ 764268 h 1729182"/>
                <a:gd name="connsiteX175" fmla="*/ 4707422 w 5435248"/>
                <a:gd name="connsiteY175" fmla="*/ 759878 h 1729182"/>
                <a:gd name="connsiteX176" fmla="*/ 4706026 w 5435248"/>
                <a:gd name="connsiteY176" fmla="*/ 752094 h 1729182"/>
                <a:gd name="connsiteX177" fmla="*/ 4750728 w 5435248"/>
                <a:gd name="connsiteY177" fmla="*/ 740520 h 1729182"/>
                <a:gd name="connsiteX178" fmla="*/ 4743744 w 5435248"/>
                <a:gd name="connsiteY178" fmla="*/ 765865 h 1729182"/>
                <a:gd name="connsiteX179" fmla="*/ 4835345 w 5435248"/>
                <a:gd name="connsiteY179" fmla="*/ 765865 h 1729182"/>
                <a:gd name="connsiteX180" fmla="*/ 4835745 w 5435248"/>
                <a:gd name="connsiteY180" fmla="*/ 758082 h 1729182"/>
                <a:gd name="connsiteX181" fmla="*/ 4814391 w 5435248"/>
                <a:gd name="connsiteY181" fmla="*/ 756485 h 1729182"/>
                <a:gd name="connsiteX182" fmla="*/ 4814391 w 5435248"/>
                <a:gd name="connsiteY182" fmla="*/ 751895 h 1729182"/>
                <a:gd name="connsiteX183" fmla="*/ 4856300 w 5435248"/>
                <a:gd name="connsiteY183" fmla="*/ 749300 h 1729182"/>
                <a:gd name="connsiteX184" fmla="*/ 4855303 w 5435248"/>
                <a:gd name="connsiteY184" fmla="*/ 760277 h 1729182"/>
                <a:gd name="connsiteX185" fmla="*/ 4885638 w 5435248"/>
                <a:gd name="connsiteY185" fmla="*/ 767860 h 1729182"/>
                <a:gd name="connsiteX186" fmla="*/ 4902999 w 5435248"/>
                <a:gd name="connsiteY186" fmla="*/ 769656 h 1729182"/>
                <a:gd name="connsiteX187" fmla="*/ 4989013 w 5435248"/>
                <a:gd name="connsiteY187" fmla="*/ 754091 h 1729182"/>
                <a:gd name="connsiteX188" fmla="*/ 4996598 w 5435248"/>
                <a:gd name="connsiteY188" fmla="*/ 753691 h 1729182"/>
                <a:gd name="connsiteX189" fmla="*/ 5179004 w 5435248"/>
                <a:gd name="connsiteY189" fmla="*/ 778038 h 1729182"/>
                <a:gd name="connsiteX190" fmla="*/ 5164833 w 5435248"/>
                <a:gd name="connsiteY190" fmla="*/ 790012 h 1729182"/>
                <a:gd name="connsiteX191" fmla="*/ 5259030 w 5435248"/>
                <a:gd name="connsiteY191" fmla="*/ 827332 h 1729182"/>
                <a:gd name="connsiteX192" fmla="*/ 5156252 w 5435248"/>
                <a:gd name="connsiteY192" fmla="*/ 819149 h 1729182"/>
                <a:gd name="connsiteX193" fmla="*/ 5141085 w 5435248"/>
                <a:gd name="connsiteY193" fmla="*/ 823540 h 1729182"/>
                <a:gd name="connsiteX194" fmla="*/ 5063653 w 5435248"/>
                <a:gd name="connsiteY194" fmla="*/ 838507 h 1729182"/>
                <a:gd name="connsiteX195" fmla="*/ 4906192 w 5435248"/>
                <a:gd name="connsiteY195" fmla="*/ 830525 h 1729182"/>
                <a:gd name="connsiteX196" fmla="*/ 4791042 w 5435248"/>
                <a:gd name="connsiteY196" fmla="*/ 846491 h 1729182"/>
                <a:gd name="connsiteX197" fmla="*/ 4822972 w 5435248"/>
                <a:gd name="connsiteY197" fmla="*/ 846491 h 1729182"/>
                <a:gd name="connsiteX198" fmla="*/ 5006774 w 5435248"/>
                <a:gd name="connsiteY198" fmla="*/ 854873 h 1729182"/>
                <a:gd name="connsiteX199" fmla="*/ 5120728 w 5435248"/>
                <a:gd name="connsiteY199" fmla="*/ 858065 h 1729182"/>
                <a:gd name="connsiteX200" fmla="*/ 5129111 w 5435248"/>
                <a:gd name="connsiteY200" fmla="*/ 857866 h 1729182"/>
                <a:gd name="connsiteX201" fmla="*/ 5224703 w 5435248"/>
                <a:gd name="connsiteY201" fmla="*/ 870838 h 1729182"/>
                <a:gd name="connsiteX202" fmla="*/ 5262023 w 5435248"/>
                <a:gd name="connsiteY202" fmla="*/ 875827 h 1729182"/>
                <a:gd name="connsiteX203" fmla="*/ 5227698 w 5435248"/>
                <a:gd name="connsiteY203" fmla="*/ 891593 h 1729182"/>
                <a:gd name="connsiteX204" fmla="*/ 5254838 w 5435248"/>
                <a:gd name="connsiteY204" fmla="*/ 894187 h 1729182"/>
                <a:gd name="connsiteX205" fmla="*/ 5243064 w 5435248"/>
                <a:gd name="connsiteY205" fmla="*/ 929312 h 1729182"/>
                <a:gd name="connsiteX206" fmla="*/ 5161840 w 5435248"/>
                <a:gd name="connsiteY206" fmla="*/ 924921 h 1729182"/>
                <a:gd name="connsiteX207" fmla="*/ 5043496 w 5435248"/>
                <a:gd name="connsiteY207" fmla="*/ 914743 h 1729182"/>
                <a:gd name="connsiteX208" fmla="*/ 4988614 w 5435248"/>
                <a:gd name="connsiteY208" fmla="*/ 919532 h 1729182"/>
                <a:gd name="connsiteX209" fmla="*/ 4910583 w 5435248"/>
                <a:gd name="connsiteY209" fmla="*/ 899176 h 1729182"/>
                <a:gd name="connsiteX210" fmla="*/ 4897411 w 5435248"/>
                <a:gd name="connsiteY210" fmla="*/ 898977 h 1729182"/>
                <a:gd name="connsiteX211" fmla="*/ 4792438 w 5435248"/>
                <a:gd name="connsiteY211" fmla="*/ 899775 h 1729182"/>
                <a:gd name="connsiteX212" fmla="*/ 4744741 w 5435248"/>
                <a:gd name="connsiteY212" fmla="*/ 899176 h 1729182"/>
                <a:gd name="connsiteX213" fmla="*/ 4622207 w 5435248"/>
                <a:gd name="connsiteY213" fmla="*/ 892990 h 1729182"/>
                <a:gd name="connsiteX214" fmla="*/ 4556649 w 5435248"/>
                <a:gd name="connsiteY214" fmla="*/ 901004 h 1729182"/>
                <a:gd name="connsiteX215" fmla="*/ 4556649 w 5435248"/>
                <a:gd name="connsiteY215" fmla="*/ 917568 h 1729182"/>
                <a:gd name="connsiteX216" fmla="*/ 4561267 w 5435248"/>
                <a:gd name="connsiteY216" fmla="*/ 921765 h 1729182"/>
                <a:gd name="connsiteX217" fmla="*/ 4623205 w 5435248"/>
                <a:gd name="connsiteY217" fmla="*/ 922326 h 1729182"/>
                <a:gd name="connsiteX218" fmla="*/ 4642362 w 5435248"/>
                <a:gd name="connsiteY218" fmla="*/ 917537 h 1729182"/>
                <a:gd name="connsiteX219" fmla="*/ 4756915 w 5435248"/>
                <a:gd name="connsiteY219" fmla="*/ 935897 h 1729182"/>
                <a:gd name="connsiteX220" fmla="*/ 4814590 w 5435248"/>
                <a:gd name="connsiteY220" fmla="*/ 932106 h 1729182"/>
                <a:gd name="connsiteX221" fmla="*/ 4853706 w 5435248"/>
                <a:gd name="connsiteY221" fmla="*/ 939090 h 1729182"/>
                <a:gd name="connsiteX222" fmla="*/ 4853307 w 5435248"/>
                <a:gd name="connsiteY222" fmla="*/ 948470 h 1729182"/>
                <a:gd name="connsiteX223" fmla="*/ 4820178 w 5435248"/>
                <a:gd name="connsiteY223" fmla="*/ 948470 h 1729182"/>
                <a:gd name="connsiteX224" fmla="*/ 4648550 w 5435248"/>
                <a:gd name="connsiteY224" fmla="*/ 949069 h 1729182"/>
                <a:gd name="connsiteX225" fmla="*/ 4567282 w 5435248"/>
                <a:gd name="connsiteY225" fmla="*/ 950861 h 1729182"/>
                <a:gd name="connsiteX226" fmla="*/ 4566328 w 5435248"/>
                <a:gd name="connsiteY226" fmla="*/ 950067 h 1729182"/>
                <a:gd name="connsiteX227" fmla="*/ 4564528 w 5435248"/>
                <a:gd name="connsiteY227" fmla="*/ 950450 h 1729182"/>
                <a:gd name="connsiteX228" fmla="*/ 4556649 w 5435248"/>
                <a:gd name="connsiteY228" fmla="*/ 949192 h 1729182"/>
                <a:gd name="connsiteX229" fmla="*/ 4556649 w 5435248"/>
                <a:gd name="connsiteY229" fmla="*/ 952130 h 1729182"/>
                <a:gd name="connsiteX230" fmla="*/ 4564528 w 5435248"/>
                <a:gd name="connsiteY230" fmla="*/ 950450 h 1729182"/>
                <a:gd name="connsiteX231" fmla="*/ 4567126 w 5435248"/>
                <a:gd name="connsiteY231" fmla="*/ 950865 h 1729182"/>
                <a:gd name="connsiteX232" fmla="*/ 4567282 w 5435248"/>
                <a:gd name="connsiteY232" fmla="*/ 950861 h 1729182"/>
                <a:gd name="connsiteX233" fmla="*/ 4573217 w 5435248"/>
                <a:gd name="connsiteY233" fmla="*/ 955808 h 1729182"/>
                <a:gd name="connsiteX234" fmla="*/ 4540802 w 5435248"/>
                <a:gd name="connsiteY234" fmla="*/ 953486 h 1729182"/>
                <a:gd name="connsiteX235" fmla="*/ 4374043 w 5435248"/>
                <a:gd name="connsiteY235" fmla="*/ 982321 h 1729182"/>
                <a:gd name="connsiteX236" fmla="*/ 4412675 w 5435248"/>
                <a:gd name="connsiteY236" fmla="*/ 998449 h 1729182"/>
                <a:gd name="connsiteX237" fmla="*/ 4384321 w 5435248"/>
                <a:gd name="connsiteY237" fmla="*/ 996166 h 1729182"/>
                <a:gd name="connsiteX238" fmla="*/ 4252805 w 5435248"/>
                <a:gd name="connsiteY238" fmla="*/ 992175 h 1729182"/>
                <a:gd name="connsiteX239" fmla="*/ 4194930 w 5435248"/>
                <a:gd name="connsiteY239" fmla="*/ 996765 h 1729182"/>
                <a:gd name="connsiteX240" fmla="*/ 4172778 w 5435248"/>
                <a:gd name="connsiteY240" fmla="*/ 982796 h 1729182"/>
                <a:gd name="connsiteX241" fmla="*/ 3845884 w 5435248"/>
                <a:gd name="connsiteY241" fmla="*/ 982796 h 1729182"/>
                <a:gd name="connsiteX242" fmla="*/ 3845486 w 5435248"/>
                <a:gd name="connsiteY242" fmla="*/ 993572 h 1729182"/>
                <a:gd name="connsiteX243" fmla="*/ 4067605 w 5435248"/>
                <a:gd name="connsiteY243" fmla="*/ 1018719 h 1729182"/>
                <a:gd name="connsiteX244" fmla="*/ 4104127 w 5435248"/>
                <a:gd name="connsiteY244" fmla="*/ 1036879 h 1729182"/>
                <a:gd name="connsiteX245" fmla="*/ 4249812 w 5435248"/>
                <a:gd name="connsiteY245" fmla="*/ 1038874 h 1729182"/>
                <a:gd name="connsiteX246" fmla="*/ 4405276 w 5435248"/>
                <a:gd name="connsiteY246" fmla="*/ 1052045 h 1729182"/>
                <a:gd name="connsiteX247" fmla="*/ 4541979 w 5435248"/>
                <a:gd name="connsiteY247" fmla="*/ 1065816 h 1729182"/>
                <a:gd name="connsiteX248" fmla="*/ 4720793 w 5435248"/>
                <a:gd name="connsiteY248" fmla="*/ 1070805 h 1729182"/>
                <a:gd name="connsiteX249" fmla="*/ 4889029 w 5435248"/>
                <a:gd name="connsiteY249" fmla="*/ 1076193 h 1729182"/>
                <a:gd name="connsiteX250" fmla="*/ 5058464 w 5435248"/>
                <a:gd name="connsiteY250" fmla="*/ 1081982 h 1729182"/>
                <a:gd name="connsiteX251" fmla="*/ 5061257 w 5435248"/>
                <a:gd name="connsiteY251" fmla="*/ 1082380 h 1729182"/>
                <a:gd name="connsiteX252" fmla="*/ 5223506 w 5435248"/>
                <a:gd name="connsiteY252" fmla="*/ 1098545 h 1729182"/>
                <a:gd name="connsiteX253" fmla="*/ 5324688 w 5435248"/>
                <a:gd name="connsiteY253" fmla="*/ 1109721 h 1729182"/>
                <a:gd name="connsiteX254" fmla="*/ 5408906 w 5435248"/>
                <a:gd name="connsiteY254" fmla="*/ 1112714 h 1729182"/>
                <a:gd name="connsiteX255" fmla="*/ 5435248 w 5435248"/>
                <a:gd name="connsiteY255" fmla="*/ 1112714 h 1729182"/>
                <a:gd name="connsiteX256" fmla="*/ 5433452 w 5435248"/>
                <a:gd name="connsiteY256" fmla="*/ 1120697 h 1729182"/>
                <a:gd name="connsiteX257" fmla="*/ 5352029 w 5435248"/>
                <a:gd name="connsiteY257" fmla="*/ 1152029 h 1729182"/>
                <a:gd name="connsiteX258" fmla="*/ 5319299 w 5435248"/>
                <a:gd name="connsiteY258" fmla="*/ 1145244 h 1729182"/>
                <a:gd name="connsiteX259" fmla="*/ 5261624 w 5435248"/>
                <a:gd name="connsiteY259" fmla="*/ 1143648 h 1729182"/>
                <a:gd name="connsiteX260" fmla="*/ 5149866 w 5435248"/>
                <a:gd name="connsiteY260" fmla="*/ 1147839 h 1729182"/>
                <a:gd name="connsiteX261" fmla="*/ 5042697 w 5435248"/>
                <a:gd name="connsiteY261" fmla="*/ 1150033 h 1729182"/>
                <a:gd name="connsiteX262" fmla="*/ 4960277 w 5435248"/>
                <a:gd name="connsiteY262" fmla="*/ 1159214 h 1729182"/>
                <a:gd name="connsiteX263" fmla="*/ 4917168 w 5435248"/>
                <a:gd name="connsiteY263" fmla="*/ 1171387 h 1729182"/>
                <a:gd name="connsiteX264" fmla="*/ 4884839 w 5435248"/>
                <a:gd name="connsiteY264" fmla="*/ 1169792 h 1729182"/>
                <a:gd name="connsiteX265" fmla="*/ 4823771 w 5435248"/>
                <a:gd name="connsiteY265" fmla="*/ 1165799 h 1729182"/>
                <a:gd name="connsiteX266" fmla="*/ 4810000 w 5435248"/>
                <a:gd name="connsiteY266" fmla="*/ 1166399 h 1729182"/>
                <a:gd name="connsiteX267" fmla="*/ 4709418 w 5435248"/>
                <a:gd name="connsiteY267" fmla="*/ 1167796 h 1729182"/>
                <a:gd name="connsiteX268" fmla="*/ 4675481 w 5435248"/>
                <a:gd name="connsiteY268" fmla="*/ 1171609 h 1729182"/>
                <a:gd name="connsiteX269" fmla="*/ 4697915 w 5435248"/>
                <a:gd name="connsiteY269" fmla="*/ 1174126 h 1729182"/>
                <a:gd name="connsiteX270" fmla="*/ 4916523 w 5435248"/>
                <a:gd name="connsiteY270" fmla="*/ 1197735 h 1729182"/>
                <a:gd name="connsiteX271" fmla="*/ 4909096 w 5435248"/>
                <a:gd name="connsiteY271" fmla="*/ 1205783 h 1729182"/>
                <a:gd name="connsiteX272" fmla="*/ 4964553 w 5435248"/>
                <a:gd name="connsiteY272" fmla="*/ 1221344 h 1729182"/>
                <a:gd name="connsiteX273" fmla="*/ 4927416 w 5435248"/>
                <a:gd name="connsiteY273" fmla="*/ 1229392 h 1729182"/>
                <a:gd name="connsiteX274" fmla="*/ 4986587 w 5435248"/>
                <a:gd name="connsiteY274" fmla="*/ 1237441 h 1729182"/>
                <a:gd name="connsiteX275" fmla="*/ 4931130 w 5435248"/>
                <a:gd name="connsiteY275" fmla="*/ 1253001 h 1729182"/>
                <a:gd name="connsiteX276" fmla="*/ 4919989 w 5435248"/>
                <a:gd name="connsiteY276" fmla="*/ 1244952 h 1729182"/>
                <a:gd name="connsiteX277" fmla="*/ 4901421 w 5435248"/>
                <a:gd name="connsiteY277" fmla="*/ 1253001 h 1729182"/>
                <a:gd name="connsiteX278" fmla="*/ 4886567 w 5435248"/>
                <a:gd name="connsiteY278" fmla="*/ 1268562 h 1729182"/>
                <a:gd name="connsiteX279" fmla="*/ 4890280 w 5435248"/>
                <a:gd name="connsiteY279" fmla="*/ 1276610 h 1729182"/>
                <a:gd name="connsiteX280" fmla="*/ 4890280 w 5435248"/>
                <a:gd name="connsiteY280" fmla="*/ 1273391 h 1729182"/>
                <a:gd name="connsiteX281" fmla="*/ 5012830 w 5435248"/>
                <a:gd name="connsiteY281" fmla="*/ 1273391 h 1729182"/>
                <a:gd name="connsiteX282" fmla="*/ 4961086 w 5435248"/>
                <a:gd name="connsiteY282" fmla="*/ 1296999 h 1729182"/>
                <a:gd name="connsiteX283" fmla="*/ 4887062 w 5435248"/>
                <a:gd name="connsiteY283" fmla="*/ 1305047 h 1729182"/>
                <a:gd name="connsiteX284" fmla="*/ 4820464 w 5435248"/>
                <a:gd name="connsiteY284" fmla="*/ 1328657 h 1729182"/>
                <a:gd name="connsiteX285" fmla="*/ 4753867 w 5435248"/>
                <a:gd name="connsiteY285" fmla="*/ 1352265 h 1729182"/>
                <a:gd name="connsiteX286" fmla="*/ 4709303 w 5435248"/>
                <a:gd name="connsiteY286" fmla="*/ 1367825 h 1729182"/>
                <a:gd name="connsiteX287" fmla="*/ 4663471 w 5435248"/>
                <a:gd name="connsiteY287" fmla="*/ 1376812 h 1729182"/>
                <a:gd name="connsiteX288" fmla="*/ 4651510 w 5435248"/>
                <a:gd name="connsiteY288" fmla="*/ 1380875 h 1729182"/>
                <a:gd name="connsiteX289" fmla="*/ 4670503 w 5435248"/>
                <a:gd name="connsiteY289" fmla="*/ 1381932 h 1729182"/>
                <a:gd name="connsiteX290" fmla="*/ 4810201 w 5435248"/>
                <a:gd name="connsiteY290" fmla="*/ 1374149 h 1729182"/>
                <a:gd name="connsiteX291" fmla="*/ 4839138 w 5435248"/>
                <a:gd name="connsiteY291" fmla="*/ 1381534 h 1729182"/>
                <a:gd name="connsiteX292" fmla="*/ 4853506 w 5435248"/>
                <a:gd name="connsiteY292" fmla="*/ 1386124 h 1729182"/>
                <a:gd name="connsiteX293" fmla="*/ 5012562 w 5435248"/>
                <a:gd name="connsiteY293" fmla="*/ 1409672 h 1729182"/>
                <a:gd name="connsiteX294" fmla="*/ 5009968 w 5435248"/>
                <a:gd name="connsiteY294" fmla="*/ 1416857 h 1729182"/>
                <a:gd name="connsiteX295" fmla="*/ 4921159 w 5435248"/>
                <a:gd name="connsiteY295" fmla="*/ 1421048 h 1729182"/>
                <a:gd name="connsiteX296" fmla="*/ 4874461 w 5435248"/>
                <a:gd name="connsiteY296" fmla="*/ 1425040 h 1729182"/>
                <a:gd name="connsiteX297" fmla="*/ 4763102 w 5435248"/>
                <a:gd name="connsiteY297" fmla="*/ 1428033 h 1729182"/>
                <a:gd name="connsiteX298" fmla="*/ 4594666 w 5435248"/>
                <a:gd name="connsiteY298" fmla="*/ 1422045 h 1729182"/>
                <a:gd name="connsiteX299" fmla="*/ 4583490 w 5435248"/>
                <a:gd name="connsiteY299" fmla="*/ 1426612 h 1729182"/>
                <a:gd name="connsiteX300" fmla="*/ 4573343 w 5435248"/>
                <a:gd name="connsiteY300" fmla="*/ 1433882 h 1729182"/>
                <a:gd name="connsiteX301" fmla="*/ 4572115 w 5435248"/>
                <a:gd name="connsiteY301" fmla="*/ 1433820 h 1729182"/>
                <a:gd name="connsiteX302" fmla="*/ 4571224 w 5435248"/>
                <a:gd name="connsiteY302" fmla="*/ 1433914 h 1729182"/>
                <a:gd name="connsiteX303" fmla="*/ 4558744 w 5435248"/>
                <a:gd name="connsiteY303" fmla="*/ 1425838 h 1729182"/>
                <a:gd name="connsiteX304" fmla="*/ 4422917 w 5435248"/>
                <a:gd name="connsiteY304" fmla="*/ 1425591 h 1729182"/>
                <a:gd name="connsiteX305" fmla="*/ 4420384 w 5435248"/>
                <a:gd name="connsiteY305" fmla="*/ 1430604 h 1729182"/>
                <a:gd name="connsiteX306" fmla="*/ 4401351 w 5435248"/>
                <a:gd name="connsiteY306" fmla="*/ 1431811 h 1729182"/>
                <a:gd name="connsiteX307" fmla="*/ 4394507 w 5435248"/>
                <a:gd name="connsiteY307" fmla="*/ 1433957 h 1729182"/>
                <a:gd name="connsiteX308" fmla="*/ 4420936 w 5435248"/>
                <a:gd name="connsiteY308" fmla="*/ 1433998 h 1729182"/>
                <a:gd name="connsiteX309" fmla="*/ 4440746 w 5435248"/>
                <a:gd name="connsiteY309" fmla="*/ 1437449 h 1729182"/>
                <a:gd name="connsiteX310" fmla="*/ 4508851 w 5435248"/>
                <a:gd name="connsiteY310" fmla="*/ 1440406 h 1729182"/>
                <a:gd name="connsiteX311" fmla="*/ 4571224 w 5435248"/>
                <a:gd name="connsiteY311" fmla="*/ 1433914 h 1729182"/>
                <a:gd name="connsiteX312" fmla="*/ 4572314 w 5435248"/>
                <a:gd name="connsiteY312" fmla="*/ 1434619 h 1729182"/>
                <a:gd name="connsiteX313" fmla="*/ 4573343 w 5435248"/>
                <a:gd name="connsiteY313" fmla="*/ 1433882 h 1729182"/>
                <a:gd name="connsiteX314" fmla="*/ 4751327 w 5435248"/>
                <a:gd name="connsiteY314" fmla="*/ 1442800 h 1729182"/>
                <a:gd name="connsiteX315" fmla="*/ 4762104 w 5435248"/>
                <a:gd name="connsiteY315" fmla="*/ 1453378 h 1729182"/>
                <a:gd name="connsiteX316" fmla="*/ 4453296 w 5435248"/>
                <a:gd name="connsiteY316" fmla="*/ 1453378 h 1729182"/>
                <a:gd name="connsiteX317" fmla="*/ 4452610 w 5435248"/>
                <a:gd name="connsiteY317" fmla="*/ 1453958 h 1729182"/>
                <a:gd name="connsiteX318" fmla="*/ 4546806 w 5435248"/>
                <a:gd name="connsiteY318" fmla="*/ 1491278 h 1729182"/>
                <a:gd name="connsiteX319" fmla="*/ 4444029 w 5435248"/>
                <a:gd name="connsiteY319" fmla="*/ 1483095 h 1729182"/>
                <a:gd name="connsiteX320" fmla="*/ 4428862 w 5435248"/>
                <a:gd name="connsiteY320" fmla="*/ 1487486 h 1729182"/>
                <a:gd name="connsiteX321" fmla="*/ 4414059 w 5435248"/>
                <a:gd name="connsiteY321" fmla="*/ 1499614 h 1729182"/>
                <a:gd name="connsiteX322" fmla="*/ 4419804 w 5435248"/>
                <a:gd name="connsiteY322" fmla="*/ 1505360 h 1729182"/>
                <a:gd name="connsiteX323" fmla="*/ 4426064 w 5435248"/>
                <a:gd name="connsiteY323" fmla="*/ 1516408 h 1729182"/>
                <a:gd name="connsiteX324" fmla="*/ 4416684 w 5435248"/>
                <a:gd name="connsiteY324" fmla="*/ 1521817 h 1729182"/>
                <a:gd name="connsiteX325" fmla="*/ 4416888 w 5435248"/>
                <a:gd name="connsiteY325" fmla="*/ 1521812 h 1729182"/>
                <a:gd name="connsiteX326" fmla="*/ 4512480 w 5435248"/>
                <a:gd name="connsiteY326" fmla="*/ 1534784 h 1729182"/>
                <a:gd name="connsiteX327" fmla="*/ 4549800 w 5435248"/>
                <a:gd name="connsiteY327" fmla="*/ 1539773 h 1729182"/>
                <a:gd name="connsiteX328" fmla="*/ 4515475 w 5435248"/>
                <a:gd name="connsiteY328" fmla="*/ 1555539 h 1729182"/>
                <a:gd name="connsiteX329" fmla="*/ 4542615 w 5435248"/>
                <a:gd name="connsiteY329" fmla="*/ 1558133 h 1729182"/>
                <a:gd name="connsiteX330" fmla="*/ 4530842 w 5435248"/>
                <a:gd name="connsiteY330" fmla="*/ 1593258 h 1729182"/>
                <a:gd name="connsiteX331" fmla="*/ 4449617 w 5435248"/>
                <a:gd name="connsiteY331" fmla="*/ 1588867 h 1729182"/>
                <a:gd name="connsiteX332" fmla="*/ 4366011 w 5435248"/>
                <a:gd name="connsiteY332" fmla="*/ 1581677 h 1729182"/>
                <a:gd name="connsiteX333" fmla="*/ 4363812 w 5435248"/>
                <a:gd name="connsiteY333" fmla="*/ 1581957 h 1729182"/>
                <a:gd name="connsiteX334" fmla="*/ 4359525 w 5435248"/>
                <a:gd name="connsiteY334" fmla="*/ 1581119 h 1729182"/>
                <a:gd name="connsiteX335" fmla="*/ 4358835 w 5435248"/>
                <a:gd name="connsiteY335" fmla="*/ 1581060 h 1729182"/>
                <a:gd name="connsiteX336" fmla="*/ 4354992 w 5435248"/>
                <a:gd name="connsiteY336" fmla="*/ 1586719 h 1729182"/>
                <a:gd name="connsiteX337" fmla="*/ 4348958 w 5435248"/>
                <a:gd name="connsiteY337" fmla="*/ 1597517 h 1729182"/>
                <a:gd name="connsiteX338" fmla="*/ 4352671 w 5435248"/>
                <a:gd name="connsiteY338" fmla="*/ 1605565 h 1729182"/>
                <a:gd name="connsiteX339" fmla="*/ 4352671 w 5435248"/>
                <a:gd name="connsiteY339" fmla="*/ 1602346 h 1729182"/>
                <a:gd name="connsiteX340" fmla="*/ 4475221 w 5435248"/>
                <a:gd name="connsiteY340" fmla="*/ 1602346 h 1729182"/>
                <a:gd name="connsiteX341" fmla="*/ 4423477 w 5435248"/>
                <a:gd name="connsiteY341" fmla="*/ 1625955 h 1729182"/>
                <a:gd name="connsiteX342" fmla="*/ 4349453 w 5435248"/>
                <a:gd name="connsiteY342" fmla="*/ 1634003 h 1729182"/>
                <a:gd name="connsiteX343" fmla="*/ 4282855 w 5435248"/>
                <a:gd name="connsiteY343" fmla="*/ 1657612 h 1729182"/>
                <a:gd name="connsiteX344" fmla="*/ 4216258 w 5435248"/>
                <a:gd name="connsiteY344" fmla="*/ 1681221 h 1729182"/>
                <a:gd name="connsiteX345" fmla="*/ 4171694 w 5435248"/>
                <a:gd name="connsiteY345" fmla="*/ 1696781 h 1729182"/>
                <a:gd name="connsiteX346" fmla="*/ 4125862 w 5435248"/>
                <a:gd name="connsiteY346" fmla="*/ 1705768 h 1729182"/>
                <a:gd name="connsiteX347" fmla="*/ 4115983 w 5435248"/>
                <a:gd name="connsiteY347" fmla="*/ 1709124 h 1729182"/>
                <a:gd name="connsiteX348" fmla="*/ 4114425 w 5435248"/>
                <a:gd name="connsiteY348" fmla="*/ 1710011 h 1729182"/>
                <a:gd name="connsiteX349" fmla="*/ 4112873 w 5435248"/>
                <a:gd name="connsiteY349" fmla="*/ 1710180 h 1729182"/>
                <a:gd name="connsiteX350" fmla="*/ 4082815 w 5435248"/>
                <a:gd name="connsiteY350" fmla="*/ 1720389 h 1729182"/>
                <a:gd name="connsiteX351" fmla="*/ 4105096 w 5435248"/>
                <a:gd name="connsiteY351" fmla="*/ 1728438 h 1729182"/>
                <a:gd name="connsiteX352" fmla="*/ 4097123 w 5435248"/>
                <a:gd name="connsiteY352" fmla="*/ 1729182 h 1729182"/>
                <a:gd name="connsiteX353" fmla="*/ 3838380 w 5435248"/>
                <a:gd name="connsiteY353" fmla="*/ 1729182 h 1729182"/>
                <a:gd name="connsiteX354" fmla="*/ 2824845 w 5435248"/>
                <a:gd name="connsiteY354" fmla="*/ 1729182 h 1729182"/>
                <a:gd name="connsiteX355" fmla="*/ 665855 w 5435248"/>
                <a:gd name="connsiteY355" fmla="*/ 1729182 h 1729182"/>
                <a:gd name="connsiteX356" fmla="*/ 363886 w 5435248"/>
                <a:gd name="connsiteY356" fmla="*/ 1729182 h 1729182"/>
                <a:gd name="connsiteX357" fmla="*/ 363885 w 5435248"/>
                <a:gd name="connsiteY357" fmla="*/ 1729182 h 1729182"/>
                <a:gd name="connsiteX358" fmla="*/ 349303 w 5435248"/>
                <a:gd name="connsiteY358" fmla="*/ 1729182 h 1729182"/>
                <a:gd name="connsiteX359" fmla="*/ 296097 w 5435248"/>
                <a:gd name="connsiteY359" fmla="*/ 1729182 h 1729182"/>
                <a:gd name="connsiteX360" fmla="*/ 0 w 5435248"/>
                <a:gd name="connsiteY360" fmla="*/ 1729182 h 1729182"/>
                <a:gd name="connsiteX361" fmla="*/ 0 w 5435248"/>
                <a:gd name="connsiteY361" fmla="*/ 83293 h 1729182"/>
                <a:gd name="connsiteX362" fmla="*/ 13316 w 5435248"/>
                <a:gd name="connsiteY362" fmla="*/ 82599 h 1729182"/>
                <a:gd name="connsiteX363" fmla="*/ 60179 w 5435248"/>
                <a:gd name="connsiteY363" fmla="*/ 78010 h 1729182"/>
                <a:gd name="connsiteX364" fmla="*/ 122894 w 5435248"/>
                <a:gd name="connsiteY364" fmla="*/ 65441 h 1729182"/>
                <a:gd name="connsiteX365" fmla="*/ 194395 w 5435248"/>
                <a:gd name="connsiteY365" fmla="*/ 49879 h 1729182"/>
                <a:gd name="connsiteX366" fmla="*/ 253665 w 5435248"/>
                <a:gd name="connsiteY366" fmla="*/ 44892 h 1729182"/>
                <a:gd name="connsiteX367" fmla="*/ 302424 w 5435248"/>
                <a:gd name="connsiteY367" fmla="*/ 30127 h 1729182"/>
                <a:gd name="connsiteX368" fmla="*/ 313105 w 5435248"/>
                <a:gd name="connsiteY368" fmla="*/ 28531 h 1729182"/>
                <a:gd name="connsiteX369" fmla="*/ 392877 w 5435248"/>
                <a:gd name="connsiteY369" fmla="*/ 16360 h 1729182"/>
                <a:gd name="connsiteX370" fmla="*/ 414242 w 5435248"/>
                <a:gd name="connsiteY370" fmla="*/ 10974 h 1729182"/>
                <a:gd name="connsiteX371" fmla="*/ 507797 w 5435248"/>
                <a:gd name="connsiteY371" fmla="*/ 16161 h 1729182"/>
                <a:gd name="connsiteX372" fmla="*/ 551731 w 5435248"/>
                <a:gd name="connsiteY372" fmla="*/ 9977 h 1729182"/>
                <a:gd name="connsiteX373" fmla="*/ 590497 w 5435248"/>
                <a:gd name="connsiteY373" fmla="*/ 9776 h 1729182"/>
                <a:gd name="connsiteX374" fmla="*/ 661654 w 5435248"/>
                <a:gd name="connsiteY374" fmla="*/ 5188 h 1729182"/>
                <a:gd name="connsiteX375" fmla="*/ 675954 w 5435248"/>
                <a:gd name="connsiteY375" fmla="*/ 3791 h 1729182"/>
                <a:gd name="connsiteX376" fmla="*/ 691460 w 5435248"/>
                <a:gd name="connsiteY376" fmla="*/ 0 h 17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</a:cxnLst>
              <a:rect l="l" t="t" r="r" b="b"/>
              <a:pathLst>
                <a:path w="5435248" h="1729182">
                  <a:moveTo>
                    <a:pt x="4337817" y="1589468"/>
                  </a:moveTo>
                  <a:cubicBezTo>
                    <a:pt x="4337817" y="1589468"/>
                    <a:pt x="4337817" y="1589468"/>
                    <a:pt x="4334103" y="1597517"/>
                  </a:cubicBezTo>
                  <a:cubicBezTo>
                    <a:pt x="4337817" y="1597517"/>
                    <a:pt x="4345244" y="1605565"/>
                    <a:pt x="4341530" y="1597517"/>
                  </a:cubicBezTo>
                  <a:close/>
                  <a:moveTo>
                    <a:pt x="4875426" y="1260512"/>
                  </a:moveTo>
                  <a:cubicBezTo>
                    <a:pt x="4875426" y="1260512"/>
                    <a:pt x="4875426" y="1260512"/>
                    <a:pt x="4871712" y="1268562"/>
                  </a:cubicBezTo>
                  <a:cubicBezTo>
                    <a:pt x="4875426" y="1268562"/>
                    <a:pt x="4882853" y="1276610"/>
                    <a:pt x="4879139" y="1268562"/>
                  </a:cubicBezTo>
                  <a:close/>
                  <a:moveTo>
                    <a:pt x="3295465" y="649874"/>
                  </a:moveTo>
                  <a:lnTo>
                    <a:pt x="3298469" y="650914"/>
                  </a:lnTo>
                  <a:lnTo>
                    <a:pt x="3297670" y="651712"/>
                  </a:lnTo>
                  <a:close/>
                  <a:moveTo>
                    <a:pt x="1889914" y="205276"/>
                  </a:moveTo>
                  <a:cubicBezTo>
                    <a:pt x="1875744" y="240801"/>
                    <a:pt x="1854191" y="252574"/>
                    <a:pt x="1815275" y="247785"/>
                  </a:cubicBezTo>
                  <a:cubicBezTo>
                    <a:pt x="1817870" y="241398"/>
                    <a:pt x="1820264" y="235412"/>
                    <a:pt x="1822458" y="229225"/>
                  </a:cubicBezTo>
                  <a:cubicBezTo>
                    <a:pt x="1820664" y="226630"/>
                    <a:pt x="1818667" y="223836"/>
                    <a:pt x="1816872" y="221243"/>
                  </a:cubicBezTo>
                  <a:cubicBezTo>
                    <a:pt x="1797514" y="231021"/>
                    <a:pt x="1767378" y="236410"/>
                    <a:pt x="1761391" y="251577"/>
                  </a:cubicBezTo>
                  <a:cubicBezTo>
                    <a:pt x="1754206" y="269737"/>
                    <a:pt x="1742632" y="275125"/>
                    <a:pt x="1730458" y="279915"/>
                  </a:cubicBezTo>
                  <a:cubicBezTo>
                    <a:pt x="1701121" y="291291"/>
                    <a:pt x="1670388" y="299074"/>
                    <a:pt x="1640452" y="308852"/>
                  </a:cubicBezTo>
                  <a:cubicBezTo>
                    <a:pt x="1636262" y="310250"/>
                    <a:pt x="1633068" y="314441"/>
                    <a:pt x="1629476" y="317235"/>
                  </a:cubicBezTo>
                  <a:cubicBezTo>
                    <a:pt x="1641450" y="322224"/>
                    <a:pt x="1652626" y="323620"/>
                    <a:pt x="1662406" y="320428"/>
                  </a:cubicBezTo>
                  <a:cubicBezTo>
                    <a:pt x="1686552" y="312844"/>
                    <a:pt x="1710301" y="304263"/>
                    <a:pt x="1733452" y="293886"/>
                  </a:cubicBezTo>
                  <a:cubicBezTo>
                    <a:pt x="1754806" y="284106"/>
                    <a:pt x="1760194" y="292488"/>
                    <a:pt x="1758797" y="312245"/>
                  </a:cubicBezTo>
                  <a:cubicBezTo>
                    <a:pt x="1749218" y="317435"/>
                    <a:pt x="1739639" y="322623"/>
                    <a:pt x="1725070" y="330407"/>
                  </a:cubicBezTo>
                  <a:cubicBezTo>
                    <a:pt x="1785141" y="340185"/>
                    <a:pt x="1816872" y="328810"/>
                    <a:pt x="1833236" y="290093"/>
                  </a:cubicBezTo>
                  <a:cubicBezTo>
                    <a:pt x="1807292" y="298275"/>
                    <a:pt x="1785340" y="305261"/>
                    <a:pt x="1763586" y="312245"/>
                  </a:cubicBezTo>
                  <a:cubicBezTo>
                    <a:pt x="1765583" y="304662"/>
                    <a:pt x="1765583" y="291889"/>
                    <a:pt x="1769574" y="290493"/>
                  </a:cubicBezTo>
                  <a:cubicBezTo>
                    <a:pt x="1803301" y="278917"/>
                    <a:pt x="1837826" y="269537"/>
                    <a:pt x="1871953" y="259359"/>
                  </a:cubicBezTo>
                  <a:cubicBezTo>
                    <a:pt x="1878738" y="257364"/>
                    <a:pt x="1885323" y="254770"/>
                    <a:pt x="1891909" y="252574"/>
                  </a:cubicBezTo>
                  <a:cubicBezTo>
                    <a:pt x="1906279" y="247386"/>
                    <a:pt x="1920647" y="242796"/>
                    <a:pt x="1934617" y="237008"/>
                  </a:cubicBezTo>
                  <a:cubicBezTo>
                    <a:pt x="1944196" y="233017"/>
                    <a:pt x="1952777" y="227030"/>
                    <a:pt x="1962157" y="221641"/>
                  </a:cubicBezTo>
                  <a:cubicBezTo>
                    <a:pt x="1937012" y="222838"/>
                    <a:pt x="1916455" y="223836"/>
                    <a:pt x="1894903" y="224834"/>
                  </a:cubicBezTo>
                  <a:cubicBezTo>
                    <a:pt x="1893705" y="220244"/>
                    <a:pt x="1892108" y="214257"/>
                    <a:pt x="1889914" y="205276"/>
                  </a:cubicBezTo>
                  <a:close/>
                  <a:moveTo>
                    <a:pt x="1203543" y="136068"/>
                  </a:moveTo>
                  <a:lnTo>
                    <a:pt x="1202001" y="141814"/>
                  </a:lnTo>
                  <a:cubicBezTo>
                    <a:pt x="1222756" y="141814"/>
                    <a:pt x="1248300" y="149797"/>
                    <a:pt x="1260274" y="140417"/>
                  </a:cubicBezTo>
                  <a:lnTo>
                    <a:pt x="1265726" y="137920"/>
                  </a:lnTo>
                  <a:lnTo>
                    <a:pt x="1203689" y="136068"/>
                  </a:lnTo>
                  <a:close/>
                  <a:moveTo>
                    <a:pt x="691460" y="0"/>
                  </a:moveTo>
                  <a:cubicBezTo>
                    <a:pt x="689566" y="5188"/>
                    <a:pt x="687843" y="10176"/>
                    <a:pt x="685948" y="15163"/>
                  </a:cubicBezTo>
                  <a:cubicBezTo>
                    <a:pt x="745733" y="27534"/>
                    <a:pt x="808793" y="-1197"/>
                    <a:pt x="866166" y="41299"/>
                  </a:cubicBezTo>
                  <a:lnTo>
                    <a:pt x="860476" y="56823"/>
                  </a:lnTo>
                  <a:lnTo>
                    <a:pt x="876903" y="53205"/>
                  </a:lnTo>
                  <a:cubicBezTo>
                    <a:pt x="914223" y="54402"/>
                    <a:pt x="953138" y="47617"/>
                    <a:pt x="987864" y="69171"/>
                  </a:cubicBezTo>
                  <a:cubicBezTo>
                    <a:pt x="992653" y="72165"/>
                    <a:pt x="1001035" y="71166"/>
                    <a:pt x="1007222" y="69969"/>
                  </a:cubicBezTo>
                  <a:cubicBezTo>
                    <a:pt x="1036359" y="64381"/>
                    <a:pt x="1063301" y="69969"/>
                    <a:pt x="1091041" y="80546"/>
                  </a:cubicBezTo>
                  <a:cubicBezTo>
                    <a:pt x="1106806" y="86733"/>
                    <a:pt x="1125965" y="83340"/>
                    <a:pt x="1143328" y="86334"/>
                  </a:cubicBezTo>
                  <a:lnTo>
                    <a:pt x="1155026" y="94133"/>
                  </a:lnTo>
                  <a:lnTo>
                    <a:pt x="1170893" y="96825"/>
                  </a:lnTo>
                  <a:lnTo>
                    <a:pt x="1182842" y="92721"/>
                  </a:lnTo>
                  <a:cubicBezTo>
                    <a:pt x="1183641" y="94117"/>
                    <a:pt x="1184638" y="95714"/>
                    <a:pt x="1185437" y="97110"/>
                  </a:cubicBezTo>
                  <a:lnTo>
                    <a:pt x="1183333" y="98934"/>
                  </a:lnTo>
                  <a:lnTo>
                    <a:pt x="1188181" y="99757"/>
                  </a:lnTo>
                  <a:cubicBezTo>
                    <a:pt x="1188527" y="102151"/>
                    <a:pt x="1188871" y="104545"/>
                    <a:pt x="1189216" y="106939"/>
                  </a:cubicBezTo>
                  <a:lnTo>
                    <a:pt x="1177383" y="109626"/>
                  </a:lnTo>
                  <a:lnTo>
                    <a:pt x="1206035" y="125255"/>
                  </a:lnTo>
                  <a:lnTo>
                    <a:pt x="1372191" y="129684"/>
                  </a:lnTo>
                  <a:cubicBezTo>
                    <a:pt x="1372191" y="132676"/>
                    <a:pt x="1372191" y="135869"/>
                    <a:pt x="1372191" y="138862"/>
                  </a:cubicBezTo>
                  <a:cubicBezTo>
                    <a:pt x="1369434" y="139659"/>
                    <a:pt x="1366850" y="141056"/>
                    <a:pt x="1364094" y="140856"/>
                  </a:cubicBezTo>
                  <a:lnTo>
                    <a:pt x="1325093" y="139692"/>
                  </a:lnTo>
                  <a:lnTo>
                    <a:pt x="1348285" y="150994"/>
                  </a:lnTo>
                  <a:cubicBezTo>
                    <a:pt x="1375426" y="162369"/>
                    <a:pt x="1396181" y="188912"/>
                    <a:pt x="1424120" y="212660"/>
                  </a:cubicBezTo>
                  <a:cubicBezTo>
                    <a:pt x="1443678" y="205276"/>
                    <a:pt x="1470819" y="194899"/>
                    <a:pt x="1497761" y="184721"/>
                  </a:cubicBezTo>
                  <a:cubicBezTo>
                    <a:pt x="1499358" y="186716"/>
                    <a:pt x="1500754" y="188713"/>
                    <a:pt x="1502351" y="190908"/>
                  </a:cubicBezTo>
                  <a:cubicBezTo>
                    <a:pt x="1482993" y="202882"/>
                    <a:pt x="1463635" y="215056"/>
                    <a:pt x="1444277" y="227030"/>
                  </a:cubicBezTo>
                  <a:cubicBezTo>
                    <a:pt x="1444875" y="229026"/>
                    <a:pt x="1445275" y="231220"/>
                    <a:pt x="1445873" y="233216"/>
                  </a:cubicBezTo>
                  <a:cubicBezTo>
                    <a:pt x="1464634" y="233216"/>
                    <a:pt x="1483192" y="233216"/>
                    <a:pt x="1503749" y="233216"/>
                  </a:cubicBezTo>
                  <a:cubicBezTo>
                    <a:pt x="1512729" y="256366"/>
                    <a:pt x="1536078" y="252574"/>
                    <a:pt x="1557034" y="248185"/>
                  </a:cubicBezTo>
                  <a:cubicBezTo>
                    <a:pt x="1595749" y="240201"/>
                    <a:pt x="1634066" y="229623"/>
                    <a:pt x="1672584" y="220044"/>
                  </a:cubicBezTo>
                  <a:cubicBezTo>
                    <a:pt x="1765583" y="197095"/>
                    <a:pt x="1857983" y="171151"/>
                    <a:pt x="1951779" y="152191"/>
                  </a:cubicBezTo>
                  <a:cubicBezTo>
                    <a:pt x="2006661" y="141015"/>
                    <a:pt x="2063938" y="140617"/>
                    <a:pt x="2120215" y="135827"/>
                  </a:cubicBezTo>
                  <a:cubicBezTo>
                    <a:pt x="2149951" y="133232"/>
                    <a:pt x="2179886" y="129241"/>
                    <a:pt x="2209223" y="131436"/>
                  </a:cubicBezTo>
                  <a:cubicBezTo>
                    <a:pt x="2219601" y="132235"/>
                    <a:pt x="2231175" y="148399"/>
                    <a:pt x="2237761" y="160174"/>
                  </a:cubicBezTo>
                  <a:cubicBezTo>
                    <a:pt x="2242152" y="168158"/>
                    <a:pt x="2238560" y="180730"/>
                    <a:pt x="2238560" y="194500"/>
                  </a:cubicBezTo>
                  <a:cubicBezTo>
                    <a:pt x="2267897" y="206075"/>
                    <a:pt x="2279471" y="235213"/>
                    <a:pt x="2279671" y="268739"/>
                  </a:cubicBezTo>
                  <a:cubicBezTo>
                    <a:pt x="2279671" y="289294"/>
                    <a:pt x="2273684" y="310050"/>
                    <a:pt x="2270890" y="327812"/>
                  </a:cubicBezTo>
                  <a:cubicBezTo>
                    <a:pt x="2293841" y="346372"/>
                    <a:pt x="2316392" y="362138"/>
                    <a:pt x="2335749" y="381096"/>
                  </a:cubicBezTo>
                  <a:cubicBezTo>
                    <a:pt x="2351516" y="396663"/>
                    <a:pt x="2366683" y="407638"/>
                    <a:pt x="2390431" y="408437"/>
                  </a:cubicBezTo>
                  <a:cubicBezTo>
                    <a:pt x="2437928" y="410233"/>
                    <a:pt x="2485226" y="417617"/>
                    <a:pt x="2532525" y="418216"/>
                  </a:cubicBezTo>
                  <a:cubicBezTo>
                    <a:pt x="2594590" y="418816"/>
                    <a:pt x="2657055" y="412029"/>
                    <a:pt x="2718922" y="414224"/>
                  </a:cubicBezTo>
                  <a:cubicBezTo>
                    <a:pt x="2765021" y="415821"/>
                    <a:pt x="2809127" y="412628"/>
                    <a:pt x="2854229" y="403448"/>
                  </a:cubicBezTo>
                  <a:cubicBezTo>
                    <a:pt x="2881969" y="397860"/>
                    <a:pt x="2911705" y="402450"/>
                    <a:pt x="2939844" y="402450"/>
                  </a:cubicBezTo>
                  <a:cubicBezTo>
                    <a:pt x="2923678" y="411032"/>
                    <a:pt x="2906516" y="420013"/>
                    <a:pt x="2889553" y="428793"/>
                  </a:cubicBezTo>
                  <a:cubicBezTo>
                    <a:pt x="2890550" y="430589"/>
                    <a:pt x="2891349" y="432385"/>
                    <a:pt x="2892346" y="434182"/>
                  </a:cubicBezTo>
                  <a:cubicBezTo>
                    <a:pt x="2881171" y="433184"/>
                    <a:pt x="2870194" y="432186"/>
                    <a:pt x="2857622" y="430988"/>
                  </a:cubicBezTo>
                  <a:cubicBezTo>
                    <a:pt x="2859617" y="428195"/>
                    <a:pt x="2862611" y="424203"/>
                    <a:pt x="2865604" y="420013"/>
                  </a:cubicBezTo>
                  <a:cubicBezTo>
                    <a:pt x="2865006" y="418615"/>
                    <a:pt x="2864208" y="417219"/>
                    <a:pt x="2863608" y="415821"/>
                  </a:cubicBezTo>
                  <a:cubicBezTo>
                    <a:pt x="2857423" y="419015"/>
                    <a:pt x="2851435" y="422607"/>
                    <a:pt x="2845048" y="425401"/>
                  </a:cubicBezTo>
                  <a:cubicBezTo>
                    <a:pt x="2828884" y="432785"/>
                    <a:pt x="2812518" y="439570"/>
                    <a:pt x="2796753" y="447353"/>
                  </a:cubicBezTo>
                  <a:cubicBezTo>
                    <a:pt x="2789369" y="450945"/>
                    <a:pt x="2780588" y="454737"/>
                    <a:pt x="2776398" y="461124"/>
                  </a:cubicBezTo>
                  <a:cubicBezTo>
                    <a:pt x="2764224" y="479484"/>
                    <a:pt x="2725906" y="492855"/>
                    <a:pt x="2704353" y="483874"/>
                  </a:cubicBezTo>
                  <a:cubicBezTo>
                    <a:pt x="2702556" y="483077"/>
                    <a:pt x="2701959" y="479285"/>
                    <a:pt x="2700760" y="476690"/>
                  </a:cubicBezTo>
                  <a:cubicBezTo>
                    <a:pt x="2713134" y="474693"/>
                    <a:pt x="2725308" y="472698"/>
                    <a:pt x="2738679" y="470503"/>
                  </a:cubicBezTo>
                  <a:cubicBezTo>
                    <a:pt x="2733091" y="445358"/>
                    <a:pt x="2717725" y="443761"/>
                    <a:pt x="2701559" y="447952"/>
                  </a:cubicBezTo>
                  <a:cubicBezTo>
                    <a:pt x="2688387" y="451145"/>
                    <a:pt x="2676014" y="457730"/>
                    <a:pt x="2663042" y="462920"/>
                  </a:cubicBezTo>
                  <a:cubicBezTo>
                    <a:pt x="2677012" y="472698"/>
                    <a:pt x="2682400" y="485871"/>
                    <a:pt x="2661047" y="503033"/>
                  </a:cubicBezTo>
                  <a:cubicBezTo>
                    <a:pt x="2712934" y="497045"/>
                    <a:pt x="2764822" y="491059"/>
                    <a:pt x="2824493" y="484274"/>
                  </a:cubicBezTo>
                  <a:cubicBezTo>
                    <a:pt x="2806731" y="498044"/>
                    <a:pt x="2807329" y="523788"/>
                    <a:pt x="2779391" y="516005"/>
                  </a:cubicBezTo>
                  <a:cubicBezTo>
                    <a:pt x="2777794" y="526183"/>
                    <a:pt x="2776197" y="536361"/>
                    <a:pt x="2774602" y="546538"/>
                  </a:cubicBezTo>
                  <a:cubicBezTo>
                    <a:pt x="2777195" y="547936"/>
                    <a:pt x="2779989" y="549134"/>
                    <a:pt x="2782584" y="550530"/>
                  </a:cubicBezTo>
                  <a:cubicBezTo>
                    <a:pt x="2801543" y="522192"/>
                    <a:pt x="2823296" y="520595"/>
                    <a:pt x="2850238" y="537158"/>
                  </a:cubicBezTo>
                  <a:cubicBezTo>
                    <a:pt x="2877578" y="553922"/>
                    <a:pt x="2908312" y="540751"/>
                    <a:pt x="2937448" y="541151"/>
                  </a:cubicBezTo>
                  <a:cubicBezTo>
                    <a:pt x="2980755" y="541750"/>
                    <a:pt x="3024061" y="538556"/>
                    <a:pt x="3067368" y="537158"/>
                  </a:cubicBezTo>
                  <a:cubicBezTo>
                    <a:pt x="3106882" y="535961"/>
                    <a:pt x="3146197" y="534565"/>
                    <a:pt x="3185712" y="533966"/>
                  </a:cubicBezTo>
                  <a:cubicBezTo>
                    <a:pt x="3210858" y="533567"/>
                    <a:pt x="3235804" y="533966"/>
                    <a:pt x="3261548" y="538956"/>
                  </a:cubicBezTo>
                  <a:cubicBezTo>
                    <a:pt x="3088921" y="553125"/>
                    <a:pt x="2916295" y="567095"/>
                    <a:pt x="2743667" y="581264"/>
                  </a:cubicBezTo>
                  <a:cubicBezTo>
                    <a:pt x="2846046" y="610201"/>
                    <a:pt x="2949024" y="591042"/>
                    <a:pt x="3051802" y="583658"/>
                  </a:cubicBezTo>
                  <a:cubicBezTo>
                    <a:pt x="3051802" y="588248"/>
                    <a:pt x="3052001" y="592838"/>
                    <a:pt x="3052001" y="597428"/>
                  </a:cubicBezTo>
                  <a:cubicBezTo>
                    <a:pt x="3027853" y="603216"/>
                    <a:pt x="3003705" y="608805"/>
                    <a:pt x="2970777" y="616588"/>
                  </a:cubicBezTo>
                  <a:cubicBezTo>
                    <a:pt x="2982950" y="622574"/>
                    <a:pt x="2990533" y="629160"/>
                    <a:pt x="2998517" y="629958"/>
                  </a:cubicBezTo>
                  <a:cubicBezTo>
                    <a:pt x="3027054" y="632553"/>
                    <a:pt x="3056991" y="628562"/>
                    <a:pt x="3084132" y="635945"/>
                  </a:cubicBezTo>
                  <a:cubicBezTo>
                    <a:pt x="3102692" y="640935"/>
                    <a:pt x="3119854" y="645525"/>
                    <a:pt x="3139013" y="643928"/>
                  </a:cubicBezTo>
                  <a:cubicBezTo>
                    <a:pt x="3149990" y="642930"/>
                    <a:pt x="3163960" y="650514"/>
                    <a:pt x="3166754" y="630956"/>
                  </a:cubicBezTo>
                  <a:cubicBezTo>
                    <a:pt x="3166953" y="628960"/>
                    <a:pt x="3180324" y="625567"/>
                    <a:pt x="3184115" y="627963"/>
                  </a:cubicBezTo>
                  <a:cubicBezTo>
                    <a:pt x="3215647" y="648518"/>
                    <a:pt x="3250372" y="635148"/>
                    <a:pt x="3283300" y="639738"/>
                  </a:cubicBezTo>
                  <a:lnTo>
                    <a:pt x="3295465" y="649874"/>
                  </a:lnTo>
                  <a:lnTo>
                    <a:pt x="3287867" y="647245"/>
                  </a:lnTo>
                  <a:cubicBezTo>
                    <a:pt x="3284348" y="646074"/>
                    <a:pt x="3281106" y="645425"/>
                    <a:pt x="3278911" y="646722"/>
                  </a:cubicBezTo>
                  <a:lnTo>
                    <a:pt x="3256002" y="654406"/>
                  </a:lnTo>
                  <a:lnTo>
                    <a:pt x="3408236" y="654406"/>
                  </a:lnTo>
                  <a:lnTo>
                    <a:pt x="3426093" y="641409"/>
                  </a:lnTo>
                  <a:cubicBezTo>
                    <a:pt x="3433926" y="636694"/>
                    <a:pt x="3442458" y="633950"/>
                    <a:pt x="3455130" y="635148"/>
                  </a:cubicBezTo>
                  <a:cubicBezTo>
                    <a:pt x="3486063" y="637941"/>
                    <a:pt x="3517395" y="630956"/>
                    <a:pt x="3550124" y="636743"/>
                  </a:cubicBezTo>
                  <a:cubicBezTo>
                    <a:pt x="3574871" y="641134"/>
                    <a:pt x="3602013" y="630358"/>
                    <a:pt x="3628156" y="628960"/>
                  </a:cubicBezTo>
                  <a:cubicBezTo>
                    <a:pt x="3660087" y="627364"/>
                    <a:pt x="3692017" y="628562"/>
                    <a:pt x="3724148" y="628162"/>
                  </a:cubicBezTo>
                  <a:cubicBezTo>
                    <a:pt x="3735125" y="627963"/>
                    <a:pt x="3746300" y="627763"/>
                    <a:pt x="3757077" y="625768"/>
                  </a:cubicBezTo>
                  <a:cubicBezTo>
                    <a:pt x="3793199" y="618782"/>
                    <a:pt x="3829121" y="610201"/>
                    <a:pt x="3865642" y="604215"/>
                  </a:cubicBezTo>
                  <a:cubicBezTo>
                    <a:pt x="3876818" y="602418"/>
                    <a:pt x="3890988" y="603216"/>
                    <a:pt x="3900567" y="608604"/>
                  </a:cubicBezTo>
                  <a:cubicBezTo>
                    <a:pt x="3942077" y="631954"/>
                    <a:pt x="3985383" y="626766"/>
                    <a:pt x="4030087" y="624171"/>
                  </a:cubicBezTo>
                  <a:cubicBezTo>
                    <a:pt x="4074790" y="621576"/>
                    <a:pt x="4119892" y="625967"/>
                    <a:pt x="4164794" y="626965"/>
                  </a:cubicBezTo>
                  <a:cubicBezTo>
                    <a:pt x="4188544" y="627364"/>
                    <a:pt x="4212294" y="626965"/>
                    <a:pt x="4236840" y="632752"/>
                  </a:cubicBezTo>
                  <a:cubicBezTo>
                    <a:pt x="4224266" y="638340"/>
                    <a:pt x="4212094" y="644926"/>
                    <a:pt x="4199122" y="648717"/>
                  </a:cubicBezTo>
                  <a:cubicBezTo>
                    <a:pt x="4195530" y="649715"/>
                    <a:pt x="4189741" y="642132"/>
                    <a:pt x="4184553" y="638939"/>
                  </a:cubicBezTo>
                  <a:cubicBezTo>
                    <a:pt x="4180960" y="636544"/>
                    <a:pt x="4176569" y="632951"/>
                    <a:pt x="4172977" y="633351"/>
                  </a:cubicBezTo>
                  <a:cubicBezTo>
                    <a:pt x="4146435" y="636345"/>
                    <a:pt x="4120292" y="641733"/>
                    <a:pt x="4093748" y="643529"/>
                  </a:cubicBezTo>
                  <a:cubicBezTo>
                    <a:pt x="4056230" y="645924"/>
                    <a:pt x="4018711" y="645724"/>
                    <a:pt x="3981193" y="646921"/>
                  </a:cubicBezTo>
                  <a:cubicBezTo>
                    <a:pt x="3899768" y="649516"/>
                    <a:pt x="3818544" y="652708"/>
                    <a:pt x="3737120" y="655304"/>
                  </a:cubicBezTo>
                  <a:cubicBezTo>
                    <a:pt x="3713771" y="656102"/>
                    <a:pt x="3690420" y="655502"/>
                    <a:pt x="3667072" y="655502"/>
                  </a:cubicBezTo>
                  <a:cubicBezTo>
                    <a:pt x="3667072" y="660692"/>
                    <a:pt x="3667072" y="665681"/>
                    <a:pt x="3667072" y="670870"/>
                  </a:cubicBezTo>
                  <a:cubicBezTo>
                    <a:pt x="3692017" y="670870"/>
                    <a:pt x="3717163" y="670271"/>
                    <a:pt x="3742109" y="671270"/>
                  </a:cubicBezTo>
                  <a:cubicBezTo>
                    <a:pt x="3749493" y="671469"/>
                    <a:pt x="3756479" y="676458"/>
                    <a:pt x="3764062" y="678055"/>
                  </a:cubicBezTo>
                  <a:cubicBezTo>
                    <a:pt x="3779827" y="681448"/>
                    <a:pt x="3795594" y="684441"/>
                    <a:pt x="3811359" y="686437"/>
                  </a:cubicBezTo>
                  <a:cubicBezTo>
                    <a:pt x="3817347" y="687235"/>
                    <a:pt x="3823533" y="684441"/>
                    <a:pt x="3829720" y="683243"/>
                  </a:cubicBezTo>
                  <a:cubicBezTo>
                    <a:pt x="3830718" y="686237"/>
                    <a:pt x="3831715" y="689231"/>
                    <a:pt x="3832713" y="692423"/>
                  </a:cubicBezTo>
                  <a:cubicBezTo>
                    <a:pt x="3821338" y="696015"/>
                    <a:pt x="3810162" y="701803"/>
                    <a:pt x="3798588" y="702601"/>
                  </a:cubicBezTo>
                  <a:cubicBezTo>
                    <a:pt x="3776635" y="704198"/>
                    <a:pt x="3754283" y="700406"/>
                    <a:pt x="3732729" y="703200"/>
                  </a:cubicBezTo>
                  <a:lnTo>
                    <a:pt x="3719451" y="706484"/>
                  </a:lnTo>
                  <a:lnTo>
                    <a:pt x="3719451" y="717146"/>
                  </a:lnTo>
                  <a:lnTo>
                    <a:pt x="3800328" y="717146"/>
                  </a:lnTo>
                  <a:lnTo>
                    <a:pt x="3814952" y="713178"/>
                  </a:lnTo>
                  <a:cubicBezTo>
                    <a:pt x="3826926" y="710784"/>
                    <a:pt x="3840097" y="716770"/>
                    <a:pt x="3852870" y="717369"/>
                  </a:cubicBezTo>
                  <a:cubicBezTo>
                    <a:pt x="3874622" y="718566"/>
                    <a:pt x="3896576" y="718966"/>
                    <a:pt x="3918527" y="718966"/>
                  </a:cubicBezTo>
                  <a:cubicBezTo>
                    <a:pt x="3937687" y="718966"/>
                    <a:pt x="3956645" y="717769"/>
                    <a:pt x="3975804" y="717969"/>
                  </a:cubicBezTo>
                  <a:cubicBezTo>
                    <a:pt x="3986980" y="717969"/>
                    <a:pt x="4001548" y="724754"/>
                    <a:pt x="4008533" y="719765"/>
                  </a:cubicBezTo>
                  <a:cubicBezTo>
                    <a:pt x="4040864" y="697013"/>
                    <a:pt x="4047249" y="739721"/>
                    <a:pt x="4071197" y="735730"/>
                  </a:cubicBezTo>
                  <a:cubicBezTo>
                    <a:pt x="4070600" y="738524"/>
                    <a:pt x="4070200" y="741318"/>
                    <a:pt x="4069601" y="744112"/>
                  </a:cubicBezTo>
                  <a:cubicBezTo>
                    <a:pt x="4053237" y="745110"/>
                    <a:pt x="4036672" y="745908"/>
                    <a:pt x="4020307" y="746906"/>
                  </a:cubicBezTo>
                  <a:cubicBezTo>
                    <a:pt x="4020507" y="749101"/>
                    <a:pt x="4020507" y="751296"/>
                    <a:pt x="4020707" y="753691"/>
                  </a:cubicBezTo>
                  <a:cubicBezTo>
                    <a:pt x="4046052" y="753691"/>
                    <a:pt x="4073193" y="759279"/>
                    <a:pt x="4096144" y="751695"/>
                  </a:cubicBezTo>
                  <a:cubicBezTo>
                    <a:pt x="4110912" y="746906"/>
                    <a:pt x="4116899" y="750897"/>
                    <a:pt x="4128674" y="753691"/>
                  </a:cubicBezTo>
                  <a:cubicBezTo>
                    <a:pt x="4146035" y="757682"/>
                    <a:pt x="4165594" y="751096"/>
                    <a:pt x="4184154" y="751495"/>
                  </a:cubicBezTo>
                  <a:cubicBezTo>
                    <a:pt x="4209898" y="752094"/>
                    <a:pt x="4235642" y="755487"/>
                    <a:pt x="4261585" y="756286"/>
                  </a:cubicBezTo>
                  <a:cubicBezTo>
                    <a:pt x="4269569" y="756485"/>
                    <a:pt x="4278949" y="754689"/>
                    <a:pt x="4285335" y="750098"/>
                  </a:cubicBezTo>
                  <a:cubicBezTo>
                    <a:pt x="4308285" y="734133"/>
                    <a:pt x="4326646" y="741916"/>
                    <a:pt x="4347401" y="755487"/>
                  </a:cubicBezTo>
                  <a:cubicBezTo>
                    <a:pt x="4354984" y="760476"/>
                    <a:pt x="4376737" y="758879"/>
                    <a:pt x="4379332" y="753691"/>
                  </a:cubicBezTo>
                  <a:cubicBezTo>
                    <a:pt x="4393899" y="725152"/>
                    <a:pt x="4420044" y="738323"/>
                    <a:pt x="4439202" y="731937"/>
                  </a:cubicBezTo>
                  <a:cubicBezTo>
                    <a:pt x="4436408" y="740918"/>
                    <a:pt x="4433614" y="749300"/>
                    <a:pt x="4430820" y="757882"/>
                  </a:cubicBezTo>
                  <a:cubicBezTo>
                    <a:pt x="4438604" y="760077"/>
                    <a:pt x="4446387" y="764068"/>
                    <a:pt x="4454169" y="764068"/>
                  </a:cubicBezTo>
                  <a:cubicBezTo>
                    <a:pt x="4479715" y="764268"/>
                    <a:pt x="4505459" y="763270"/>
                    <a:pt x="4531003" y="762073"/>
                  </a:cubicBezTo>
                  <a:cubicBezTo>
                    <a:pt x="4541979" y="761474"/>
                    <a:pt x="4547967" y="781631"/>
                    <a:pt x="4562935" y="767461"/>
                  </a:cubicBezTo>
                  <a:cubicBezTo>
                    <a:pt x="4573113" y="757682"/>
                    <a:pt x="4587682" y="752693"/>
                    <a:pt x="4597260" y="741318"/>
                  </a:cubicBezTo>
                  <a:cubicBezTo>
                    <a:pt x="4622006" y="741318"/>
                    <a:pt x="4646554" y="741318"/>
                    <a:pt x="4671300" y="741318"/>
                  </a:cubicBezTo>
                  <a:cubicBezTo>
                    <a:pt x="4671899" y="742914"/>
                    <a:pt x="4672298" y="744511"/>
                    <a:pt x="4672897" y="746107"/>
                  </a:cubicBezTo>
                  <a:cubicBezTo>
                    <a:pt x="4662320" y="749899"/>
                    <a:pt x="4651742" y="753890"/>
                    <a:pt x="4641165" y="757283"/>
                  </a:cubicBezTo>
                  <a:cubicBezTo>
                    <a:pt x="4631586" y="760277"/>
                    <a:pt x="4621608" y="762471"/>
                    <a:pt x="4611828" y="764867"/>
                  </a:cubicBezTo>
                  <a:cubicBezTo>
                    <a:pt x="4612228" y="767262"/>
                    <a:pt x="4612827" y="769457"/>
                    <a:pt x="4613226" y="771851"/>
                  </a:cubicBezTo>
                  <a:cubicBezTo>
                    <a:pt x="4651344" y="771851"/>
                    <a:pt x="4689462" y="771851"/>
                    <a:pt x="4727579" y="771851"/>
                  </a:cubicBezTo>
                  <a:cubicBezTo>
                    <a:pt x="4727579" y="769258"/>
                    <a:pt x="4727778" y="766862"/>
                    <a:pt x="4727778" y="764268"/>
                  </a:cubicBezTo>
                  <a:cubicBezTo>
                    <a:pt x="4720993" y="762871"/>
                    <a:pt x="4714207" y="761274"/>
                    <a:pt x="4707422" y="759878"/>
                  </a:cubicBezTo>
                  <a:cubicBezTo>
                    <a:pt x="4707023" y="757283"/>
                    <a:pt x="4706624" y="754689"/>
                    <a:pt x="4706026" y="752094"/>
                  </a:cubicBezTo>
                  <a:cubicBezTo>
                    <a:pt x="4719197" y="748702"/>
                    <a:pt x="4732368" y="745309"/>
                    <a:pt x="4750728" y="740520"/>
                  </a:cubicBezTo>
                  <a:cubicBezTo>
                    <a:pt x="4747735" y="751495"/>
                    <a:pt x="4745740" y="758680"/>
                    <a:pt x="4743744" y="765865"/>
                  </a:cubicBezTo>
                  <a:cubicBezTo>
                    <a:pt x="4774278" y="765865"/>
                    <a:pt x="4804813" y="765865"/>
                    <a:pt x="4835345" y="765865"/>
                  </a:cubicBezTo>
                  <a:cubicBezTo>
                    <a:pt x="4835546" y="763270"/>
                    <a:pt x="4835546" y="760676"/>
                    <a:pt x="4835745" y="758082"/>
                  </a:cubicBezTo>
                  <a:cubicBezTo>
                    <a:pt x="4828560" y="757682"/>
                    <a:pt x="4821576" y="757084"/>
                    <a:pt x="4814391" y="756485"/>
                  </a:cubicBezTo>
                  <a:cubicBezTo>
                    <a:pt x="4814391" y="754888"/>
                    <a:pt x="4814391" y="751895"/>
                    <a:pt x="4814391" y="751895"/>
                  </a:cubicBezTo>
                  <a:cubicBezTo>
                    <a:pt x="4828361" y="750897"/>
                    <a:pt x="4842331" y="750098"/>
                    <a:pt x="4856300" y="749300"/>
                  </a:cubicBezTo>
                  <a:cubicBezTo>
                    <a:pt x="4855901" y="753092"/>
                    <a:pt x="4855702" y="756684"/>
                    <a:pt x="4855303" y="760277"/>
                  </a:cubicBezTo>
                  <a:cubicBezTo>
                    <a:pt x="4864282" y="762471"/>
                    <a:pt x="4874860" y="765466"/>
                    <a:pt x="4885638" y="767860"/>
                  </a:cubicBezTo>
                  <a:cubicBezTo>
                    <a:pt x="4891425" y="769057"/>
                    <a:pt x="4900205" y="772251"/>
                    <a:pt x="4902999" y="769656"/>
                  </a:cubicBezTo>
                  <a:cubicBezTo>
                    <a:pt x="4928545" y="745110"/>
                    <a:pt x="4960076" y="757283"/>
                    <a:pt x="4989013" y="754091"/>
                  </a:cubicBezTo>
                  <a:cubicBezTo>
                    <a:pt x="4991608" y="753890"/>
                    <a:pt x="4994801" y="752693"/>
                    <a:pt x="4996598" y="753691"/>
                  </a:cubicBezTo>
                  <a:cubicBezTo>
                    <a:pt x="5054072" y="785022"/>
                    <a:pt x="5118732" y="757682"/>
                    <a:pt x="5179004" y="778038"/>
                  </a:cubicBezTo>
                  <a:cubicBezTo>
                    <a:pt x="5175011" y="781431"/>
                    <a:pt x="5170421" y="785223"/>
                    <a:pt x="5164833" y="790012"/>
                  </a:cubicBezTo>
                  <a:cubicBezTo>
                    <a:pt x="5199159" y="789614"/>
                    <a:pt x="5230491" y="794802"/>
                    <a:pt x="5259030" y="827332"/>
                  </a:cubicBezTo>
                  <a:cubicBezTo>
                    <a:pt x="5220712" y="824138"/>
                    <a:pt x="5188582" y="821344"/>
                    <a:pt x="5156252" y="819149"/>
                  </a:cubicBezTo>
                  <a:cubicBezTo>
                    <a:pt x="5151262" y="818750"/>
                    <a:pt x="5143679" y="820147"/>
                    <a:pt x="5141085" y="823540"/>
                  </a:cubicBezTo>
                  <a:cubicBezTo>
                    <a:pt x="5119730" y="852079"/>
                    <a:pt x="5089197" y="838308"/>
                    <a:pt x="5063653" y="838507"/>
                  </a:cubicBezTo>
                  <a:cubicBezTo>
                    <a:pt x="5011165" y="839107"/>
                    <a:pt x="4958679" y="830525"/>
                    <a:pt x="4906192" y="830525"/>
                  </a:cubicBezTo>
                  <a:cubicBezTo>
                    <a:pt x="4867676" y="830525"/>
                    <a:pt x="4829359" y="838308"/>
                    <a:pt x="4791042" y="846491"/>
                  </a:cubicBezTo>
                  <a:cubicBezTo>
                    <a:pt x="4801618" y="846491"/>
                    <a:pt x="4812395" y="846091"/>
                    <a:pt x="4822972" y="846491"/>
                  </a:cubicBezTo>
                  <a:cubicBezTo>
                    <a:pt x="4884240" y="848686"/>
                    <a:pt x="4946305" y="846491"/>
                    <a:pt x="5006774" y="854873"/>
                  </a:cubicBezTo>
                  <a:cubicBezTo>
                    <a:pt x="5045292" y="860261"/>
                    <a:pt x="5082213" y="870637"/>
                    <a:pt x="5120728" y="858065"/>
                  </a:cubicBezTo>
                  <a:cubicBezTo>
                    <a:pt x="5123324" y="857267"/>
                    <a:pt x="5126916" y="856669"/>
                    <a:pt x="5129111" y="857866"/>
                  </a:cubicBezTo>
                  <a:cubicBezTo>
                    <a:pt x="5159245" y="875428"/>
                    <a:pt x="5193171" y="864252"/>
                    <a:pt x="5224703" y="870838"/>
                  </a:cubicBezTo>
                  <a:cubicBezTo>
                    <a:pt x="5235481" y="873033"/>
                    <a:pt x="5247055" y="871237"/>
                    <a:pt x="5262023" y="875827"/>
                  </a:cubicBezTo>
                  <a:cubicBezTo>
                    <a:pt x="5251846" y="880417"/>
                    <a:pt x="5241667" y="885206"/>
                    <a:pt x="5227698" y="891593"/>
                  </a:cubicBezTo>
                  <a:cubicBezTo>
                    <a:pt x="5237277" y="892590"/>
                    <a:pt x="5245060" y="893389"/>
                    <a:pt x="5254838" y="894187"/>
                  </a:cubicBezTo>
                  <a:cubicBezTo>
                    <a:pt x="5251645" y="903368"/>
                    <a:pt x="5248253" y="913745"/>
                    <a:pt x="5243064" y="929312"/>
                  </a:cubicBezTo>
                  <a:cubicBezTo>
                    <a:pt x="5219915" y="928114"/>
                    <a:pt x="5190777" y="927116"/>
                    <a:pt x="5161840" y="924921"/>
                  </a:cubicBezTo>
                  <a:cubicBezTo>
                    <a:pt x="5122325" y="921928"/>
                    <a:pt x="5083010" y="916738"/>
                    <a:pt x="5043496" y="914743"/>
                  </a:cubicBezTo>
                  <a:cubicBezTo>
                    <a:pt x="5025334" y="913745"/>
                    <a:pt x="5006974" y="918734"/>
                    <a:pt x="4988614" y="919532"/>
                  </a:cubicBezTo>
                  <a:cubicBezTo>
                    <a:pt x="4960874" y="920530"/>
                    <a:pt x="4932335" y="923523"/>
                    <a:pt x="4910583" y="899176"/>
                  </a:cubicBezTo>
                  <a:cubicBezTo>
                    <a:pt x="4908587" y="896981"/>
                    <a:pt x="4901402" y="897380"/>
                    <a:pt x="4897411" y="898977"/>
                  </a:cubicBezTo>
                  <a:cubicBezTo>
                    <a:pt x="4862487" y="911549"/>
                    <a:pt x="4828162" y="910153"/>
                    <a:pt x="4792438" y="899775"/>
                  </a:cubicBezTo>
                  <a:cubicBezTo>
                    <a:pt x="4777670" y="895584"/>
                    <a:pt x="4760707" y="899975"/>
                    <a:pt x="4744741" y="899176"/>
                  </a:cubicBezTo>
                  <a:cubicBezTo>
                    <a:pt x="4703830" y="897181"/>
                    <a:pt x="4663119" y="892990"/>
                    <a:pt x="4622207" y="892990"/>
                  </a:cubicBezTo>
                  <a:lnTo>
                    <a:pt x="4556649" y="901004"/>
                  </a:lnTo>
                  <a:lnTo>
                    <a:pt x="4556649" y="917568"/>
                  </a:lnTo>
                  <a:lnTo>
                    <a:pt x="4561267" y="921765"/>
                  </a:lnTo>
                  <a:cubicBezTo>
                    <a:pt x="4580734" y="935535"/>
                    <a:pt x="4597760" y="934601"/>
                    <a:pt x="4623205" y="922326"/>
                  </a:cubicBezTo>
                  <a:cubicBezTo>
                    <a:pt x="4629191" y="919532"/>
                    <a:pt x="4638571" y="914942"/>
                    <a:pt x="4642362" y="917537"/>
                  </a:cubicBezTo>
                  <a:cubicBezTo>
                    <a:pt x="4677886" y="941285"/>
                    <a:pt x="4718998" y="927914"/>
                    <a:pt x="4756915" y="935897"/>
                  </a:cubicBezTo>
                  <a:cubicBezTo>
                    <a:pt x="4775076" y="939689"/>
                    <a:pt x="4795232" y="932106"/>
                    <a:pt x="4814590" y="932106"/>
                  </a:cubicBezTo>
                  <a:cubicBezTo>
                    <a:pt x="4827563" y="932106"/>
                    <a:pt x="4840735" y="936495"/>
                    <a:pt x="4853706" y="939090"/>
                  </a:cubicBezTo>
                  <a:cubicBezTo>
                    <a:pt x="4853506" y="942284"/>
                    <a:pt x="4853506" y="945277"/>
                    <a:pt x="4853307" y="948470"/>
                  </a:cubicBezTo>
                  <a:cubicBezTo>
                    <a:pt x="4842331" y="948470"/>
                    <a:pt x="4831155" y="948470"/>
                    <a:pt x="4820178" y="948470"/>
                  </a:cubicBezTo>
                  <a:cubicBezTo>
                    <a:pt x="4762903" y="948669"/>
                    <a:pt x="4705826" y="948669"/>
                    <a:pt x="4648550" y="949069"/>
                  </a:cubicBezTo>
                  <a:lnTo>
                    <a:pt x="4567282" y="950861"/>
                  </a:lnTo>
                  <a:lnTo>
                    <a:pt x="4566328" y="950067"/>
                  </a:lnTo>
                  <a:lnTo>
                    <a:pt x="4564528" y="950450"/>
                  </a:lnTo>
                  <a:lnTo>
                    <a:pt x="4556649" y="949192"/>
                  </a:lnTo>
                  <a:lnTo>
                    <a:pt x="4556649" y="952130"/>
                  </a:lnTo>
                  <a:lnTo>
                    <a:pt x="4564528" y="950450"/>
                  </a:lnTo>
                  <a:lnTo>
                    <a:pt x="4567126" y="950865"/>
                  </a:lnTo>
                  <a:lnTo>
                    <a:pt x="4567282" y="950861"/>
                  </a:lnTo>
                  <a:lnTo>
                    <a:pt x="4573217" y="955808"/>
                  </a:lnTo>
                  <a:lnTo>
                    <a:pt x="4540802" y="953486"/>
                  </a:lnTo>
                  <a:cubicBezTo>
                    <a:pt x="4448702" y="953486"/>
                    <a:pt x="4374043" y="966396"/>
                    <a:pt x="4374043" y="982321"/>
                  </a:cubicBezTo>
                  <a:lnTo>
                    <a:pt x="4412675" y="998449"/>
                  </a:lnTo>
                  <a:lnTo>
                    <a:pt x="4384321" y="996166"/>
                  </a:lnTo>
                  <a:cubicBezTo>
                    <a:pt x="4340415" y="993972"/>
                    <a:pt x="4296510" y="992575"/>
                    <a:pt x="4252805" y="992175"/>
                  </a:cubicBezTo>
                  <a:cubicBezTo>
                    <a:pt x="4233446" y="991976"/>
                    <a:pt x="4214089" y="995369"/>
                    <a:pt x="4194930" y="996765"/>
                  </a:cubicBezTo>
                  <a:cubicBezTo>
                    <a:pt x="4183156" y="997564"/>
                    <a:pt x="4165993" y="1004749"/>
                    <a:pt x="4172778" y="982796"/>
                  </a:cubicBezTo>
                  <a:cubicBezTo>
                    <a:pt x="4064213" y="982796"/>
                    <a:pt x="3955049" y="982796"/>
                    <a:pt x="3845884" y="982796"/>
                  </a:cubicBezTo>
                  <a:cubicBezTo>
                    <a:pt x="3845685" y="986388"/>
                    <a:pt x="3845685" y="989979"/>
                    <a:pt x="3845486" y="993572"/>
                  </a:cubicBezTo>
                  <a:cubicBezTo>
                    <a:pt x="3919326" y="1012332"/>
                    <a:pt x="3994962" y="1012332"/>
                    <a:pt x="4067605" y="1018719"/>
                  </a:cubicBezTo>
                  <a:cubicBezTo>
                    <a:pt x="4079780" y="1024904"/>
                    <a:pt x="4091155" y="1033685"/>
                    <a:pt x="4104127" y="1036879"/>
                  </a:cubicBezTo>
                  <a:cubicBezTo>
                    <a:pt x="4152421" y="1048853"/>
                    <a:pt x="4201317" y="1038076"/>
                    <a:pt x="4249812" y="1038874"/>
                  </a:cubicBezTo>
                  <a:cubicBezTo>
                    <a:pt x="4301499" y="1039673"/>
                    <a:pt x="4353387" y="1038076"/>
                    <a:pt x="4405276" y="1052045"/>
                  </a:cubicBezTo>
                  <a:cubicBezTo>
                    <a:pt x="4448782" y="1063820"/>
                    <a:pt x="4496877" y="1058631"/>
                    <a:pt x="4541979" y="1065816"/>
                  </a:cubicBezTo>
                  <a:cubicBezTo>
                    <a:pt x="4601651" y="1075395"/>
                    <a:pt x="4661522" y="1053043"/>
                    <a:pt x="4720793" y="1070805"/>
                  </a:cubicBezTo>
                  <a:cubicBezTo>
                    <a:pt x="4776274" y="1087369"/>
                    <a:pt x="4832951" y="1073799"/>
                    <a:pt x="4889029" y="1076193"/>
                  </a:cubicBezTo>
                  <a:cubicBezTo>
                    <a:pt x="4945508" y="1078589"/>
                    <a:pt x="5001985" y="1080184"/>
                    <a:pt x="5058464" y="1081982"/>
                  </a:cubicBezTo>
                  <a:cubicBezTo>
                    <a:pt x="5059461" y="1081982"/>
                    <a:pt x="5060459" y="1081781"/>
                    <a:pt x="5061257" y="1082380"/>
                  </a:cubicBezTo>
                  <a:cubicBezTo>
                    <a:pt x="5112746" y="1113712"/>
                    <a:pt x="5169423" y="1093357"/>
                    <a:pt x="5223506" y="1098545"/>
                  </a:cubicBezTo>
                  <a:cubicBezTo>
                    <a:pt x="5257233" y="1101938"/>
                    <a:pt x="5290761" y="1107126"/>
                    <a:pt x="5324688" y="1109721"/>
                  </a:cubicBezTo>
                  <a:cubicBezTo>
                    <a:pt x="5352628" y="1111917"/>
                    <a:pt x="5380767" y="1111917"/>
                    <a:pt x="5408906" y="1112714"/>
                  </a:cubicBezTo>
                  <a:cubicBezTo>
                    <a:pt x="5417488" y="1112915"/>
                    <a:pt x="5426068" y="1112714"/>
                    <a:pt x="5435248" y="1112714"/>
                  </a:cubicBezTo>
                  <a:cubicBezTo>
                    <a:pt x="5434252" y="1117505"/>
                    <a:pt x="5433651" y="1120697"/>
                    <a:pt x="5433452" y="1120697"/>
                  </a:cubicBezTo>
                  <a:cubicBezTo>
                    <a:pt x="5401721" y="1119500"/>
                    <a:pt x="5381763" y="1149235"/>
                    <a:pt x="5352029" y="1152029"/>
                  </a:cubicBezTo>
                  <a:cubicBezTo>
                    <a:pt x="5341452" y="1153028"/>
                    <a:pt x="5330276" y="1146042"/>
                    <a:pt x="5319299" y="1145244"/>
                  </a:cubicBezTo>
                  <a:cubicBezTo>
                    <a:pt x="5300140" y="1143648"/>
                    <a:pt x="5280783" y="1143248"/>
                    <a:pt x="5261624" y="1143648"/>
                  </a:cubicBezTo>
                  <a:cubicBezTo>
                    <a:pt x="5224305" y="1144646"/>
                    <a:pt x="5186986" y="1146642"/>
                    <a:pt x="5149866" y="1147839"/>
                  </a:cubicBezTo>
                  <a:cubicBezTo>
                    <a:pt x="5114143" y="1148836"/>
                    <a:pt x="5078420" y="1148238"/>
                    <a:pt x="5042697" y="1150033"/>
                  </a:cubicBezTo>
                  <a:cubicBezTo>
                    <a:pt x="5015156" y="1151431"/>
                    <a:pt x="4987617" y="1154824"/>
                    <a:pt x="4960277" y="1159214"/>
                  </a:cubicBezTo>
                  <a:cubicBezTo>
                    <a:pt x="4945707" y="1161609"/>
                    <a:pt x="4931738" y="1168793"/>
                    <a:pt x="4917168" y="1171387"/>
                  </a:cubicBezTo>
                  <a:cubicBezTo>
                    <a:pt x="4906592" y="1173184"/>
                    <a:pt x="4893022" y="1174780"/>
                    <a:pt x="4884839" y="1169792"/>
                  </a:cubicBezTo>
                  <a:cubicBezTo>
                    <a:pt x="4864282" y="1157218"/>
                    <a:pt x="4844726" y="1157817"/>
                    <a:pt x="4823771" y="1165799"/>
                  </a:cubicBezTo>
                  <a:cubicBezTo>
                    <a:pt x="4819580" y="1167396"/>
                    <a:pt x="4813793" y="1167995"/>
                    <a:pt x="4810000" y="1166399"/>
                  </a:cubicBezTo>
                  <a:cubicBezTo>
                    <a:pt x="4776274" y="1151830"/>
                    <a:pt x="4742746" y="1166998"/>
                    <a:pt x="4709418" y="1167796"/>
                  </a:cubicBezTo>
                  <a:lnTo>
                    <a:pt x="4675481" y="1171609"/>
                  </a:lnTo>
                  <a:lnTo>
                    <a:pt x="4697915" y="1174126"/>
                  </a:lnTo>
                  <a:cubicBezTo>
                    <a:pt x="4697915" y="1174126"/>
                    <a:pt x="4697915" y="1174126"/>
                    <a:pt x="4916523" y="1197735"/>
                  </a:cubicBezTo>
                  <a:cubicBezTo>
                    <a:pt x="4916523" y="1197735"/>
                    <a:pt x="4916523" y="1197735"/>
                    <a:pt x="4909096" y="1205783"/>
                  </a:cubicBezTo>
                  <a:cubicBezTo>
                    <a:pt x="4931130" y="1213296"/>
                    <a:pt x="4945984" y="1221344"/>
                    <a:pt x="4964553" y="1221344"/>
                  </a:cubicBezTo>
                  <a:cubicBezTo>
                    <a:pt x="4953412" y="1229392"/>
                    <a:pt x="4938557" y="1221344"/>
                    <a:pt x="4927416" y="1229392"/>
                  </a:cubicBezTo>
                  <a:cubicBezTo>
                    <a:pt x="4949450" y="1245489"/>
                    <a:pt x="4964305" y="1237441"/>
                    <a:pt x="4986587" y="1237441"/>
                  </a:cubicBezTo>
                  <a:cubicBezTo>
                    <a:pt x="4982873" y="1244952"/>
                    <a:pt x="4945984" y="1237441"/>
                    <a:pt x="4931130" y="1253001"/>
                  </a:cubicBezTo>
                  <a:cubicBezTo>
                    <a:pt x="4931130" y="1244952"/>
                    <a:pt x="4923703" y="1244952"/>
                    <a:pt x="4919989" y="1244952"/>
                  </a:cubicBezTo>
                  <a:cubicBezTo>
                    <a:pt x="4908848" y="1253001"/>
                    <a:pt x="4908848" y="1253001"/>
                    <a:pt x="4901421" y="1253001"/>
                  </a:cubicBezTo>
                  <a:cubicBezTo>
                    <a:pt x="4893994" y="1244952"/>
                    <a:pt x="4890280" y="1268562"/>
                    <a:pt x="4886567" y="1268562"/>
                  </a:cubicBezTo>
                  <a:cubicBezTo>
                    <a:pt x="4886567" y="1268562"/>
                    <a:pt x="4886567" y="1268562"/>
                    <a:pt x="4890280" y="1276610"/>
                  </a:cubicBezTo>
                  <a:lnTo>
                    <a:pt x="4890280" y="1273391"/>
                  </a:lnTo>
                  <a:lnTo>
                    <a:pt x="5012830" y="1273391"/>
                  </a:lnTo>
                  <a:cubicBezTo>
                    <a:pt x="4998223" y="1296999"/>
                    <a:pt x="4975941" y="1281439"/>
                    <a:pt x="4961086" y="1296999"/>
                  </a:cubicBezTo>
                  <a:cubicBezTo>
                    <a:pt x="4935338" y="1296999"/>
                    <a:pt x="4909343" y="1313096"/>
                    <a:pt x="4887062" y="1305047"/>
                  </a:cubicBezTo>
                  <a:cubicBezTo>
                    <a:pt x="4868741" y="1320607"/>
                    <a:pt x="4839032" y="1328657"/>
                    <a:pt x="4820464" y="1328657"/>
                  </a:cubicBezTo>
                  <a:cubicBezTo>
                    <a:pt x="4798430" y="1367825"/>
                    <a:pt x="4779862" y="1336705"/>
                    <a:pt x="4753867" y="1352265"/>
                  </a:cubicBezTo>
                  <a:cubicBezTo>
                    <a:pt x="4742726" y="1359777"/>
                    <a:pt x="4724158" y="1359777"/>
                    <a:pt x="4709303" y="1367825"/>
                  </a:cubicBezTo>
                  <a:cubicBezTo>
                    <a:pt x="4694448" y="1371849"/>
                    <a:pt x="4678727" y="1373861"/>
                    <a:pt x="4663471" y="1376812"/>
                  </a:cubicBezTo>
                  <a:lnTo>
                    <a:pt x="4651510" y="1380875"/>
                  </a:lnTo>
                  <a:lnTo>
                    <a:pt x="4670503" y="1381932"/>
                  </a:lnTo>
                  <a:cubicBezTo>
                    <a:pt x="4717002" y="1382531"/>
                    <a:pt x="4763501" y="1376543"/>
                    <a:pt x="4810201" y="1374149"/>
                  </a:cubicBezTo>
                  <a:cubicBezTo>
                    <a:pt x="4819780" y="1373750"/>
                    <a:pt x="4832352" y="1365568"/>
                    <a:pt x="4839138" y="1381534"/>
                  </a:cubicBezTo>
                  <a:cubicBezTo>
                    <a:pt x="4840534" y="1384527"/>
                    <a:pt x="4848317" y="1385325"/>
                    <a:pt x="4853506" y="1386124"/>
                  </a:cubicBezTo>
                  <a:cubicBezTo>
                    <a:pt x="4906192" y="1394106"/>
                    <a:pt x="4958679" y="1401690"/>
                    <a:pt x="5012562" y="1409672"/>
                  </a:cubicBezTo>
                  <a:cubicBezTo>
                    <a:pt x="5012562" y="1409672"/>
                    <a:pt x="5011564" y="1416857"/>
                    <a:pt x="5009968" y="1416857"/>
                  </a:cubicBezTo>
                  <a:cubicBezTo>
                    <a:pt x="4980432" y="1418653"/>
                    <a:pt x="4950696" y="1419451"/>
                    <a:pt x="4921159" y="1421048"/>
                  </a:cubicBezTo>
                  <a:cubicBezTo>
                    <a:pt x="4905594" y="1421846"/>
                    <a:pt x="4890027" y="1424441"/>
                    <a:pt x="4874461" y="1425040"/>
                  </a:cubicBezTo>
                  <a:cubicBezTo>
                    <a:pt x="4837342" y="1426436"/>
                    <a:pt x="4800222" y="1428632"/>
                    <a:pt x="4763102" y="1428033"/>
                  </a:cubicBezTo>
                  <a:cubicBezTo>
                    <a:pt x="4707023" y="1427035"/>
                    <a:pt x="4650744" y="1423244"/>
                    <a:pt x="4594666" y="1422045"/>
                  </a:cubicBezTo>
                  <a:cubicBezTo>
                    <a:pt x="4590974" y="1421946"/>
                    <a:pt x="4587233" y="1423992"/>
                    <a:pt x="4583490" y="1426612"/>
                  </a:cubicBezTo>
                  <a:lnTo>
                    <a:pt x="4573343" y="1433882"/>
                  </a:lnTo>
                  <a:lnTo>
                    <a:pt x="4572115" y="1433820"/>
                  </a:lnTo>
                  <a:lnTo>
                    <a:pt x="4571224" y="1433914"/>
                  </a:lnTo>
                  <a:lnTo>
                    <a:pt x="4558744" y="1425838"/>
                  </a:lnTo>
                  <a:lnTo>
                    <a:pt x="4422917" y="1425591"/>
                  </a:lnTo>
                  <a:lnTo>
                    <a:pt x="4420384" y="1430604"/>
                  </a:lnTo>
                  <a:cubicBezTo>
                    <a:pt x="4414813" y="1426847"/>
                    <a:pt x="4408315" y="1428859"/>
                    <a:pt x="4401351" y="1431811"/>
                  </a:cubicBezTo>
                  <a:lnTo>
                    <a:pt x="4394507" y="1433957"/>
                  </a:lnTo>
                  <a:lnTo>
                    <a:pt x="4420936" y="1433998"/>
                  </a:lnTo>
                  <a:lnTo>
                    <a:pt x="4440746" y="1437449"/>
                  </a:lnTo>
                  <a:lnTo>
                    <a:pt x="4508851" y="1440406"/>
                  </a:lnTo>
                  <a:lnTo>
                    <a:pt x="4571224" y="1433914"/>
                  </a:lnTo>
                  <a:lnTo>
                    <a:pt x="4572314" y="1434619"/>
                  </a:lnTo>
                  <a:lnTo>
                    <a:pt x="4573343" y="1433882"/>
                  </a:lnTo>
                  <a:lnTo>
                    <a:pt x="4751327" y="1442800"/>
                  </a:lnTo>
                  <a:cubicBezTo>
                    <a:pt x="4755718" y="1443001"/>
                    <a:pt x="4759910" y="1447191"/>
                    <a:pt x="4762104" y="1453378"/>
                  </a:cubicBezTo>
                  <a:lnTo>
                    <a:pt x="4453296" y="1453378"/>
                  </a:lnTo>
                  <a:lnTo>
                    <a:pt x="4452610" y="1453958"/>
                  </a:lnTo>
                  <a:cubicBezTo>
                    <a:pt x="4486936" y="1453560"/>
                    <a:pt x="4518268" y="1458748"/>
                    <a:pt x="4546806" y="1491278"/>
                  </a:cubicBezTo>
                  <a:cubicBezTo>
                    <a:pt x="4508490" y="1488084"/>
                    <a:pt x="4476360" y="1485290"/>
                    <a:pt x="4444029" y="1483095"/>
                  </a:cubicBezTo>
                  <a:cubicBezTo>
                    <a:pt x="4439039" y="1482696"/>
                    <a:pt x="4431456" y="1484093"/>
                    <a:pt x="4428862" y="1487486"/>
                  </a:cubicBezTo>
                  <a:lnTo>
                    <a:pt x="4414059" y="1499614"/>
                  </a:lnTo>
                  <a:lnTo>
                    <a:pt x="4419804" y="1505360"/>
                  </a:lnTo>
                  <a:cubicBezTo>
                    <a:pt x="4421975" y="1509076"/>
                    <a:pt x="4423969" y="1513416"/>
                    <a:pt x="4426064" y="1516408"/>
                  </a:cubicBezTo>
                  <a:lnTo>
                    <a:pt x="4416684" y="1521817"/>
                  </a:lnTo>
                  <a:lnTo>
                    <a:pt x="4416888" y="1521812"/>
                  </a:lnTo>
                  <a:cubicBezTo>
                    <a:pt x="4447022" y="1539374"/>
                    <a:pt x="4480948" y="1528198"/>
                    <a:pt x="4512480" y="1534784"/>
                  </a:cubicBezTo>
                  <a:cubicBezTo>
                    <a:pt x="4523258" y="1536979"/>
                    <a:pt x="4534832" y="1535182"/>
                    <a:pt x="4549800" y="1539773"/>
                  </a:cubicBezTo>
                  <a:cubicBezTo>
                    <a:pt x="4539623" y="1544363"/>
                    <a:pt x="4529444" y="1549152"/>
                    <a:pt x="4515475" y="1555539"/>
                  </a:cubicBezTo>
                  <a:cubicBezTo>
                    <a:pt x="4525054" y="1556536"/>
                    <a:pt x="4532837" y="1557335"/>
                    <a:pt x="4542615" y="1558133"/>
                  </a:cubicBezTo>
                  <a:cubicBezTo>
                    <a:pt x="4539422" y="1567314"/>
                    <a:pt x="4536030" y="1577691"/>
                    <a:pt x="4530842" y="1593258"/>
                  </a:cubicBezTo>
                  <a:cubicBezTo>
                    <a:pt x="4507692" y="1592059"/>
                    <a:pt x="4478554" y="1591062"/>
                    <a:pt x="4449617" y="1588867"/>
                  </a:cubicBezTo>
                  <a:lnTo>
                    <a:pt x="4366011" y="1581677"/>
                  </a:lnTo>
                  <a:lnTo>
                    <a:pt x="4363812" y="1581957"/>
                  </a:lnTo>
                  <a:lnTo>
                    <a:pt x="4359525" y="1581119"/>
                  </a:lnTo>
                  <a:lnTo>
                    <a:pt x="4358835" y="1581060"/>
                  </a:lnTo>
                  <a:lnTo>
                    <a:pt x="4354992" y="1586719"/>
                  </a:lnTo>
                  <a:cubicBezTo>
                    <a:pt x="4352671" y="1591615"/>
                    <a:pt x="4350815" y="1597517"/>
                    <a:pt x="4348958" y="1597517"/>
                  </a:cubicBezTo>
                  <a:cubicBezTo>
                    <a:pt x="4348958" y="1597517"/>
                    <a:pt x="4348958" y="1597517"/>
                    <a:pt x="4352671" y="1605565"/>
                  </a:cubicBezTo>
                  <a:lnTo>
                    <a:pt x="4352671" y="1602346"/>
                  </a:lnTo>
                  <a:lnTo>
                    <a:pt x="4475221" y="1602346"/>
                  </a:lnTo>
                  <a:cubicBezTo>
                    <a:pt x="4460614" y="1625955"/>
                    <a:pt x="4438332" y="1610394"/>
                    <a:pt x="4423477" y="1625955"/>
                  </a:cubicBezTo>
                  <a:cubicBezTo>
                    <a:pt x="4397729" y="1625955"/>
                    <a:pt x="4371734" y="1642052"/>
                    <a:pt x="4349453" y="1634003"/>
                  </a:cubicBezTo>
                  <a:cubicBezTo>
                    <a:pt x="4331132" y="1649563"/>
                    <a:pt x="4301423" y="1657612"/>
                    <a:pt x="4282855" y="1657612"/>
                  </a:cubicBezTo>
                  <a:cubicBezTo>
                    <a:pt x="4260821" y="1696781"/>
                    <a:pt x="4242253" y="1665660"/>
                    <a:pt x="4216258" y="1681221"/>
                  </a:cubicBezTo>
                  <a:cubicBezTo>
                    <a:pt x="4205117" y="1688733"/>
                    <a:pt x="4186549" y="1688733"/>
                    <a:pt x="4171694" y="1696781"/>
                  </a:cubicBezTo>
                  <a:cubicBezTo>
                    <a:pt x="4156840" y="1700805"/>
                    <a:pt x="4141118" y="1702817"/>
                    <a:pt x="4125862" y="1705768"/>
                  </a:cubicBezTo>
                  <a:lnTo>
                    <a:pt x="4115983" y="1709124"/>
                  </a:lnTo>
                  <a:lnTo>
                    <a:pt x="4114425" y="1710011"/>
                  </a:lnTo>
                  <a:lnTo>
                    <a:pt x="4112873" y="1710180"/>
                  </a:lnTo>
                  <a:lnTo>
                    <a:pt x="4082815" y="1720389"/>
                  </a:lnTo>
                  <a:cubicBezTo>
                    <a:pt x="4082815" y="1720389"/>
                    <a:pt x="4082815" y="1720389"/>
                    <a:pt x="4105096" y="1728438"/>
                  </a:cubicBezTo>
                  <a:lnTo>
                    <a:pt x="4097123" y="1729182"/>
                  </a:lnTo>
                  <a:lnTo>
                    <a:pt x="3838380" y="1729182"/>
                  </a:lnTo>
                  <a:lnTo>
                    <a:pt x="2824845" y="1729182"/>
                  </a:lnTo>
                  <a:lnTo>
                    <a:pt x="665855" y="1729182"/>
                  </a:lnTo>
                  <a:lnTo>
                    <a:pt x="363886" y="1729182"/>
                  </a:lnTo>
                  <a:lnTo>
                    <a:pt x="363885" y="1729182"/>
                  </a:lnTo>
                  <a:lnTo>
                    <a:pt x="349303" y="1729182"/>
                  </a:lnTo>
                  <a:lnTo>
                    <a:pt x="296097" y="1729182"/>
                  </a:lnTo>
                  <a:lnTo>
                    <a:pt x="0" y="1729182"/>
                  </a:lnTo>
                  <a:lnTo>
                    <a:pt x="0" y="83293"/>
                  </a:lnTo>
                  <a:lnTo>
                    <a:pt x="13316" y="82599"/>
                  </a:lnTo>
                  <a:cubicBezTo>
                    <a:pt x="28994" y="81602"/>
                    <a:pt x="44673" y="80404"/>
                    <a:pt x="60179" y="78010"/>
                  </a:cubicBezTo>
                  <a:cubicBezTo>
                    <a:pt x="81199" y="74619"/>
                    <a:pt x="102047" y="69830"/>
                    <a:pt x="122894" y="65441"/>
                  </a:cubicBezTo>
                  <a:cubicBezTo>
                    <a:pt x="146671" y="60254"/>
                    <a:pt x="170447" y="53670"/>
                    <a:pt x="194395" y="49879"/>
                  </a:cubicBezTo>
                  <a:cubicBezTo>
                    <a:pt x="214038" y="46886"/>
                    <a:pt x="235057" y="51076"/>
                    <a:pt x="253665" y="44892"/>
                  </a:cubicBezTo>
                  <a:cubicBezTo>
                    <a:pt x="269687" y="39504"/>
                    <a:pt x="291224" y="56462"/>
                    <a:pt x="302424" y="30127"/>
                  </a:cubicBezTo>
                  <a:cubicBezTo>
                    <a:pt x="303285" y="27932"/>
                    <a:pt x="310349" y="26935"/>
                    <a:pt x="313105" y="28531"/>
                  </a:cubicBezTo>
                  <a:cubicBezTo>
                    <a:pt x="342396" y="46886"/>
                    <a:pt x="368067" y="39305"/>
                    <a:pt x="392877" y="16360"/>
                  </a:cubicBezTo>
                  <a:cubicBezTo>
                    <a:pt x="398047" y="11572"/>
                    <a:pt x="407695" y="9377"/>
                    <a:pt x="414242" y="10974"/>
                  </a:cubicBezTo>
                  <a:cubicBezTo>
                    <a:pt x="445082" y="18356"/>
                    <a:pt x="476267" y="1397"/>
                    <a:pt x="507797" y="16161"/>
                  </a:cubicBezTo>
                  <a:cubicBezTo>
                    <a:pt x="520030" y="21947"/>
                    <a:pt x="538637" y="16759"/>
                    <a:pt x="551731" y="9977"/>
                  </a:cubicBezTo>
                  <a:cubicBezTo>
                    <a:pt x="566204" y="2595"/>
                    <a:pt x="575852" y="5986"/>
                    <a:pt x="590497" y="9776"/>
                  </a:cubicBezTo>
                  <a:cubicBezTo>
                    <a:pt x="612723" y="15563"/>
                    <a:pt x="637706" y="7382"/>
                    <a:pt x="661654" y="5188"/>
                  </a:cubicBezTo>
                  <a:cubicBezTo>
                    <a:pt x="666479" y="4788"/>
                    <a:pt x="671302" y="4589"/>
                    <a:pt x="675954" y="3791"/>
                  </a:cubicBezTo>
                  <a:cubicBezTo>
                    <a:pt x="680779" y="2994"/>
                    <a:pt x="685431" y="1597"/>
                    <a:pt x="691460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72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 t="-57089" b="-46440"/>
              </a:stretch>
            </a:blipFill>
            <a:ln w="510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" name="任意多边形 2" descr="7b39f434-8ff1-412f-b00b-36130f5ad498"/>
            <p:cNvSpPr/>
            <p:nvPr/>
          </p:nvSpPr>
          <p:spPr>
            <a:xfrm>
              <a:off x="4585649" y="1130300"/>
              <a:ext cx="7606352" cy="3664976"/>
            </a:xfrm>
            <a:custGeom>
              <a:avLst/>
              <a:gdLst>
                <a:gd name="connsiteX0" fmla="*/ 8703548 w 10758358"/>
                <a:gd name="connsiteY0" fmla="*/ 795199 h 6858000"/>
                <a:gd name="connsiteX1" fmla="*/ 8652268 w 10758358"/>
                <a:gd name="connsiteY1" fmla="*/ 804004 h 6858000"/>
                <a:gd name="connsiteX2" fmla="*/ 8588558 w 10758358"/>
                <a:gd name="connsiteY2" fmla="*/ 830939 h 6858000"/>
                <a:gd name="connsiteX3" fmla="*/ 8665736 w 10758358"/>
                <a:gd name="connsiteY3" fmla="*/ 703517 h 6858000"/>
                <a:gd name="connsiteX4" fmla="*/ 8672470 w 10758358"/>
                <a:gd name="connsiteY4" fmla="*/ 706625 h 6858000"/>
                <a:gd name="connsiteX5" fmla="*/ 8666254 w 10758358"/>
                <a:gd name="connsiteY5" fmla="*/ 757905 h 6858000"/>
                <a:gd name="connsiteX6" fmla="*/ 8680757 w 10758358"/>
                <a:gd name="connsiteY6" fmla="*/ 761530 h 6858000"/>
                <a:gd name="connsiteX7" fmla="*/ 8698886 w 10758358"/>
                <a:gd name="connsiteY7" fmla="*/ 692122 h 6858000"/>
                <a:gd name="connsiteX8" fmla="*/ 8742914 w 10758358"/>
                <a:gd name="connsiteY8" fmla="*/ 678136 h 6858000"/>
                <a:gd name="connsiteX9" fmla="*/ 8715980 w 10758358"/>
                <a:gd name="connsiteY9" fmla="*/ 712841 h 6858000"/>
                <a:gd name="connsiteX10" fmla="*/ 8978593 w 10758358"/>
                <a:gd name="connsiteY10" fmla="*/ 584383 h 6858000"/>
                <a:gd name="connsiteX11" fmla="*/ 8986363 w 10758358"/>
                <a:gd name="connsiteY11" fmla="*/ 598368 h 6858000"/>
                <a:gd name="connsiteX12" fmla="*/ 8935602 w 10758358"/>
                <a:gd name="connsiteY12" fmla="*/ 633590 h 6858000"/>
                <a:gd name="connsiteX13" fmla="*/ 9039715 w 10758358"/>
                <a:gd name="connsiteY13" fmla="*/ 608210 h 6858000"/>
                <a:gd name="connsiteX14" fmla="*/ 9027801 w 10758358"/>
                <a:gd name="connsiteY14" fmla="*/ 643432 h 6858000"/>
                <a:gd name="connsiteX15" fmla="*/ 9531792 w 10758358"/>
                <a:gd name="connsiteY15" fmla="*/ 446083 h 6858000"/>
                <a:gd name="connsiteX16" fmla="*/ 9536971 w 10758358"/>
                <a:gd name="connsiteY16" fmla="*/ 458514 h 6858000"/>
                <a:gd name="connsiteX17" fmla="*/ 9466527 w 10758358"/>
                <a:gd name="connsiteY17" fmla="*/ 487521 h 6858000"/>
                <a:gd name="connsiteX18" fmla="*/ 9469634 w 10758358"/>
                <a:gd name="connsiteY18" fmla="*/ 497881 h 6858000"/>
                <a:gd name="connsiteX19" fmla="*/ 9656624 w 10758358"/>
                <a:gd name="connsiteY19" fmla="*/ 445565 h 6858000"/>
                <a:gd name="connsiteX20" fmla="*/ 9863814 w 10758358"/>
                <a:gd name="connsiteY20" fmla="*/ 370459 h 6858000"/>
                <a:gd name="connsiteX21" fmla="*/ 10088098 w 10758358"/>
                <a:gd name="connsiteY21" fmla="*/ 251842 h 6858000"/>
                <a:gd name="connsiteX22" fmla="*/ 10185477 w 10758358"/>
                <a:gd name="connsiteY22" fmla="*/ 206778 h 6858000"/>
                <a:gd name="connsiteX23" fmla="*/ 10164758 w 10758358"/>
                <a:gd name="connsiteY23" fmla="*/ 238893 h 6858000"/>
                <a:gd name="connsiteX24" fmla="*/ 10241936 w 10758358"/>
                <a:gd name="connsiteY24" fmla="*/ 220764 h 6858000"/>
                <a:gd name="connsiteX25" fmla="*/ 10308755 w 10758358"/>
                <a:gd name="connsiteY25" fmla="*/ 173110 h 6858000"/>
                <a:gd name="connsiteX26" fmla="*/ 10381790 w 10758358"/>
                <a:gd name="connsiteY26" fmla="*/ 144621 h 6858000"/>
                <a:gd name="connsiteX27" fmla="*/ 10431515 w 10758358"/>
                <a:gd name="connsiteY27" fmla="*/ 102147 h 6858000"/>
                <a:gd name="connsiteX28" fmla="*/ 10465184 w 10758358"/>
                <a:gd name="connsiteY28" fmla="*/ 71069 h 6858000"/>
                <a:gd name="connsiteX29" fmla="*/ 10466220 w 10758358"/>
                <a:gd name="connsiteY29" fmla="*/ 23415 h 6858000"/>
                <a:gd name="connsiteX30" fmla="*/ 10501442 w 10758358"/>
                <a:gd name="connsiteY30" fmla="*/ 64853 h 6858000"/>
                <a:gd name="connsiteX31" fmla="*/ 10517499 w 10758358"/>
                <a:gd name="connsiteY31" fmla="*/ 30148 h 6858000"/>
                <a:gd name="connsiteX32" fmla="*/ 10592606 w 10758358"/>
                <a:gd name="connsiteY32" fmla="*/ 25487 h 6858000"/>
                <a:gd name="connsiteX33" fmla="*/ 10614879 w 10758358"/>
                <a:gd name="connsiteY33" fmla="*/ 47242 h 6858000"/>
                <a:gd name="connsiteX34" fmla="*/ 10732978 w 10758358"/>
                <a:gd name="connsiteY34" fmla="*/ 139959 h 6858000"/>
                <a:gd name="connsiteX35" fmla="*/ 10760431 w 10758358"/>
                <a:gd name="connsiteY35" fmla="*/ 148247 h 6858000"/>
                <a:gd name="connsiteX36" fmla="*/ 10760431 w 10758358"/>
                <a:gd name="connsiteY36" fmla="*/ 510312 h 6858000"/>
                <a:gd name="connsiteX37" fmla="*/ 10689467 w 10758358"/>
                <a:gd name="connsiteY37" fmla="*/ 517046 h 6858000"/>
                <a:gd name="connsiteX38" fmla="*/ 10689467 w 10758358"/>
                <a:gd name="connsiteY38" fmla="*/ 479234 h 6858000"/>
                <a:gd name="connsiteX39" fmla="*/ 10648029 w 10758358"/>
                <a:gd name="connsiteY39" fmla="*/ 542427 h 6858000"/>
                <a:gd name="connsiteX40" fmla="*/ 10611771 w 10758358"/>
                <a:gd name="connsiteY40" fmla="*/ 514974 h 6858000"/>
                <a:gd name="connsiteX41" fmla="*/ 10599340 w 10758358"/>
                <a:gd name="connsiteY41" fmla="*/ 527405 h 6858000"/>
                <a:gd name="connsiteX42" fmla="*/ 10657871 w 10758358"/>
                <a:gd name="connsiteY42" fmla="*/ 596296 h 6858000"/>
                <a:gd name="connsiteX43" fmla="*/ 10714849 w 10758358"/>
                <a:gd name="connsiteY43" fmla="*/ 572987 h 6858000"/>
                <a:gd name="connsiteX44" fmla="*/ 10673928 w 10758358"/>
                <a:gd name="connsiteY44" fmla="*/ 665187 h 6858000"/>
                <a:gd name="connsiteX45" fmla="*/ 10674446 w 10758358"/>
                <a:gd name="connsiteY45" fmla="*/ 711805 h 6858000"/>
                <a:gd name="connsiteX46" fmla="*/ 10660978 w 10758358"/>
                <a:gd name="connsiteY46" fmla="*/ 793127 h 6858000"/>
                <a:gd name="connsiteX47" fmla="*/ 10625238 w 10758358"/>
                <a:gd name="connsiteY47" fmla="*/ 802968 h 6858000"/>
                <a:gd name="connsiteX48" fmla="*/ 10535628 w 10758358"/>
                <a:gd name="connsiteY48" fmla="*/ 852176 h 6858000"/>
                <a:gd name="connsiteX49" fmla="*/ 10539255 w 10758358"/>
                <a:gd name="connsiteY49" fmla="*/ 867197 h 6858000"/>
                <a:gd name="connsiteX50" fmla="*/ 10642849 w 10758358"/>
                <a:gd name="connsiteY50" fmla="*/ 891542 h 6858000"/>
                <a:gd name="connsiteX51" fmla="*/ 10714330 w 10758358"/>
                <a:gd name="connsiteY51" fmla="*/ 877039 h 6858000"/>
                <a:gd name="connsiteX52" fmla="*/ 10693611 w 10758358"/>
                <a:gd name="connsiteY52" fmla="*/ 828867 h 6858000"/>
                <a:gd name="connsiteX53" fmla="*/ 10760431 w 10758358"/>
                <a:gd name="connsiteY53" fmla="*/ 799343 h 6858000"/>
                <a:gd name="connsiteX54" fmla="*/ 10760431 w 10758358"/>
                <a:gd name="connsiteY54" fmla="*/ 1736361 h 6858000"/>
                <a:gd name="connsiteX55" fmla="*/ 10566707 w 10758358"/>
                <a:gd name="connsiteY55" fmla="*/ 1862229 h 6858000"/>
                <a:gd name="connsiteX56" fmla="*/ 10574477 w 10758358"/>
                <a:gd name="connsiteY56" fmla="*/ 1875178 h 6858000"/>
                <a:gd name="connsiteX57" fmla="*/ 10760431 w 10758358"/>
                <a:gd name="connsiteY57" fmla="*/ 1832704 h 6858000"/>
                <a:gd name="connsiteX58" fmla="*/ 10760431 w 10758358"/>
                <a:gd name="connsiteY58" fmla="*/ 4835928 h 6858000"/>
                <a:gd name="connsiteX59" fmla="*/ 10462594 w 10758358"/>
                <a:gd name="connsiteY59" fmla="*/ 5000645 h 6858000"/>
                <a:gd name="connsiteX60" fmla="*/ 10524751 w 10758358"/>
                <a:gd name="connsiteY60" fmla="*/ 5024990 h 6858000"/>
                <a:gd name="connsiteX61" fmla="*/ 10659425 w 10758358"/>
                <a:gd name="connsiteY61" fmla="*/ 4960243 h 6858000"/>
                <a:gd name="connsiteX62" fmla="*/ 10760431 w 10758358"/>
                <a:gd name="connsiteY62" fmla="*/ 4900157 h 6858000"/>
                <a:gd name="connsiteX63" fmla="*/ 10760431 w 10758358"/>
                <a:gd name="connsiteY63" fmla="*/ 5635165 h 6858000"/>
                <a:gd name="connsiteX64" fmla="*/ 10728834 w 10758358"/>
                <a:gd name="connsiteY64" fmla="*/ 5657956 h 6858000"/>
                <a:gd name="connsiteX65" fmla="*/ 10675482 w 10758358"/>
                <a:gd name="connsiteY65" fmla="*/ 5704574 h 6858000"/>
                <a:gd name="connsiteX66" fmla="*/ 10501442 w 10758358"/>
                <a:gd name="connsiteY66" fmla="*/ 5787450 h 6858000"/>
                <a:gd name="connsiteX67" fmla="*/ 10317043 w 10758358"/>
                <a:gd name="connsiteY67" fmla="*/ 5879132 h 6858000"/>
                <a:gd name="connsiteX68" fmla="*/ 10162168 w 10758358"/>
                <a:gd name="connsiteY68" fmla="*/ 5945433 h 6858000"/>
                <a:gd name="connsiteX69" fmla="*/ 10085508 w 10758358"/>
                <a:gd name="connsiteY69" fmla="*/ 5988425 h 6858000"/>
                <a:gd name="connsiteX70" fmla="*/ 9777830 w 10758358"/>
                <a:gd name="connsiteY70" fmla="*/ 6117919 h 6858000"/>
                <a:gd name="connsiteX71" fmla="*/ 9564942 w 10758358"/>
                <a:gd name="connsiteY71" fmla="*/ 6212708 h 6858000"/>
                <a:gd name="connsiteX72" fmla="*/ 9197697 w 10758358"/>
                <a:gd name="connsiteY72" fmla="*/ 6347900 h 6858000"/>
                <a:gd name="connsiteX73" fmla="*/ 8460099 w 10758358"/>
                <a:gd name="connsiteY73" fmla="*/ 6569594 h 6858000"/>
                <a:gd name="connsiteX74" fmla="*/ 8127559 w 10758358"/>
                <a:gd name="connsiteY74" fmla="*/ 6647808 h 6858000"/>
                <a:gd name="connsiteX75" fmla="*/ 7865463 w 10758358"/>
                <a:gd name="connsiteY75" fmla="*/ 6726022 h 6858000"/>
                <a:gd name="connsiteX76" fmla="*/ 7827133 w 10758358"/>
                <a:gd name="connsiteY76" fmla="*/ 6733792 h 6858000"/>
                <a:gd name="connsiteX77" fmla="*/ 7821954 w 10758358"/>
                <a:gd name="connsiteY77" fmla="*/ 6715663 h 6858000"/>
                <a:gd name="connsiteX78" fmla="*/ 7877377 w 10758358"/>
                <a:gd name="connsiteY78" fmla="*/ 6699606 h 6858000"/>
                <a:gd name="connsiteX79" fmla="*/ 7982008 w 10758358"/>
                <a:gd name="connsiteY79" fmla="*/ 6666973 h 6858000"/>
                <a:gd name="connsiteX80" fmla="*/ 8210436 w 10758358"/>
                <a:gd name="connsiteY80" fmla="*/ 6606370 h 6858000"/>
                <a:gd name="connsiteX81" fmla="*/ 8478746 w 10758358"/>
                <a:gd name="connsiteY81" fmla="*/ 6529709 h 6858000"/>
                <a:gd name="connsiteX82" fmla="*/ 8798856 w 10758358"/>
                <a:gd name="connsiteY82" fmla="*/ 6439581 h 6858000"/>
                <a:gd name="connsiteX83" fmla="*/ 9158331 w 10758358"/>
                <a:gd name="connsiteY83" fmla="*/ 6314749 h 6858000"/>
                <a:gd name="connsiteX84" fmla="*/ 9390384 w 10758358"/>
                <a:gd name="connsiteY84" fmla="*/ 6210636 h 6858000"/>
                <a:gd name="connsiteX85" fmla="*/ 9457203 w 10758358"/>
                <a:gd name="connsiteY85" fmla="*/ 6182148 h 6858000"/>
                <a:gd name="connsiteX86" fmla="*/ 6331737 w 10758358"/>
                <a:gd name="connsiteY86" fmla="*/ 6821330 h 6858000"/>
                <a:gd name="connsiteX87" fmla="*/ 6352974 w 10758358"/>
                <a:gd name="connsiteY87" fmla="*/ 6854998 h 6858000"/>
                <a:gd name="connsiteX88" fmla="*/ 6309464 w 10758358"/>
                <a:gd name="connsiteY88" fmla="*/ 6860178 h 6858000"/>
                <a:gd name="connsiteX89" fmla="*/ 6140086 w 10758358"/>
                <a:gd name="connsiteY89" fmla="*/ 6823402 h 6858000"/>
                <a:gd name="connsiteX90" fmla="*/ 6258185 w 10758358"/>
                <a:gd name="connsiteY90" fmla="*/ 6807344 h 6858000"/>
                <a:gd name="connsiteX91" fmla="*/ 6654436 w 10758358"/>
                <a:gd name="connsiteY91" fmla="*/ 6757101 h 6858000"/>
                <a:gd name="connsiteX92" fmla="*/ 6895295 w 10758358"/>
                <a:gd name="connsiteY92" fmla="*/ 6724987 h 6858000"/>
                <a:gd name="connsiteX93" fmla="*/ 6892705 w 10758358"/>
                <a:gd name="connsiteY93" fmla="*/ 6709447 h 6858000"/>
                <a:gd name="connsiteX94" fmla="*/ 6762693 w 10758358"/>
                <a:gd name="connsiteY94" fmla="*/ 6726022 h 6858000"/>
                <a:gd name="connsiteX95" fmla="*/ 6620768 w 10758358"/>
                <a:gd name="connsiteY95" fmla="*/ 6720325 h 6858000"/>
                <a:gd name="connsiteX96" fmla="*/ 6655472 w 10758358"/>
                <a:gd name="connsiteY96" fmla="*/ 6758137 h 6858000"/>
                <a:gd name="connsiteX97" fmla="*/ 6375247 w 10758358"/>
                <a:gd name="connsiteY97" fmla="*/ 6755547 h 6858000"/>
                <a:gd name="connsiteX98" fmla="*/ 6330701 w 10758358"/>
                <a:gd name="connsiteY98" fmla="*/ 6769015 h 6858000"/>
                <a:gd name="connsiteX99" fmla="*/ 6230732 w 10758358"/>
                <a:gd name="connsiteY99" fmla="*/ 6762281 h 6858000"/>
                <a:gd name="connsiteX100" fmla="*/ 6191365 w 10758358"/>
                <a:gd name="connsiteY100" fmla="*/ 6740007 h 6858000"/>
                <a:gd name="connsiteX101" fmla="*/ 6470037 w 10758358"/>
                <a:gd name="connsiteY101" fmla="*/ 6704785 h 6858000"/>
                <a:gd name="connsiteX102" fmla="*/ 6474180 w 10758358"/>
                <a:gd name="connsiteY102" fmla="*/ 6671635 h 6858000"/>
                <a:gd name="connsiteX103" fmla="*/ 6521316 w 10758358"/>
                <a:gd name="connsiteY103" fmla="*/ 6673707 h 6858000"/>
                <a:gd name="connsiteX104" fmla="*/ 6546179 w 10758358"/>
                <a:gd name="connsiteY104" fmla="*/ 6689246 h 6858000"/>
                <a:gd name="connsiteX105" fmla="*/ 6704162 w 10758358"/>
                <a:gd name="connsiteY105" fmla="*/ 6657131 h 6858000"/>
                <a:gd name="connsiteX106" fmla="*/ 6724881 w 10758358"/>
                <a:gd name="connsiteY106" fmla="*/ 6629161 h 6858000"/>
                <a:gd name="connsiteX107" fmla="*/ 6826404 w 10758358"/>
                <a:gd name="connsiteY107" fmla="*/ 6636931 h 6858000"/>
                <a:gd name="connsiteX108" fmla="*/ 6897885 w 10758358"/>
                <a:gd name="connsiteY108" fmla="*/ 6617247 h 6858000"/>
                <a:gd name="connsiteX109" fmla="*/ 6881309 w 10758358"/>
                <a:gd name="connsiteY109" fmla="*/ 6607406 h 6858000"/>
                <a:gd name="connsiteX110" fmla="*/ 7147549 w 10758358"/>
                <a:gd name="connsiteY110" fmla="*/ 6515206 h 6858000"/>
                <a:gd name="connsiteX111" fmla="*/ 7152729 w 10758358"/>
                <a:gd name="connsiteY111" fmla="*/ 6529709 h 6858000"/>
                <a:gd name="connsiteX112" fmla="*/ 7878931 w 10758358"/>
                <a:gd name="connsiteY112" fmla="*/ 6351525 h 6858000"/>
                <a:gd name="connsiteX113" fmla="*/ 7880485 w 10758358"/>
                <a:gd name="connsiteY113" fmla="*/ 6334433 h 6858000"/>
                <a:gd name="connsiteX114" fmla="*/ 7835421 w 10758358"/>
                <a:gd name="connsiteY114" fmla="*/ 6328735 h 6858000"/>
                <a:gd name="connsiteX115" fmla="*/ 7657237 w 10758358"/>
                <a:gd name="connsiteY115" fmla="*/ 6386230 h 6858000"/>
                <a:gd name="connsiteX116" fmla="*/ 7429328 w 10758358"/>
                <a:gd name="connsiteY116" fmla="*/ 6424561 h 6858000"/>
                <a:gd name="connsiteX117" fmla="*/ 7147031 w 10758358"/>
                <a:gd name="connsiteY117" fmla="*/ 6470142 h 6858000"/>
                <a:gd name="connsiteX118" fmla="*/ 6893741 w 10758358"/>
                <a:gd name="connsiteY118" fmla="*/ 6509508 h 6858000"/>
                <a:gd name="connsiteX119" fmla="*/ 6821742 w 10758358"/>
                <a:gd name="connsiteY119" fmla="*/ 6522976 h 6858000"/>
                <a:gd name="connsiteX120" fmla="*/ 6797397 w 10758358"/>
                <a:gd name="connsiteY120" fmla="*/ 6510544 h 6858000"/>
                <a:gd name="connsiteX121" fmla="*/ 6954862 w 10758358"/>
                <a:gd name="connsiteY121" fmla="*/ 6459265 h 6858000"/>
                <a:gd name="connsiteX122" fmla="*/ 7002516 w 10758358"/>
                <a:gd name="connsiteY122" fmla="*/ 6410057 h 6858000"/>
                <a:gd name="connsiteX123" fmla="*/ 7053277 w 10758358"/>
                <a:gd name="connsiteY123" fmla="*/ 6375353 h 6858000"/>
                <a:gd name="connsiteX124" fmla="*/ 7008732 w 10758358"/>
                <a:gd name="connsiteY124" fmla="*/ 6353080 h 6858000"/>
                <a:gd name="connsiteX125" fmla="*/ 7000962 w 10758358"/>
                <a:gd name="connsiteY125" fmla="*/ 6357224 h 6858000"/>
                <a:gd name="connsiteX126" fmla="*/ 6835728 w 10758358"/>
                <a:gd name="connsiteY126" fmla="*/ 6351525 h 6858000"/>
                <a:gd name="connsiteX127" fmla="*/ 6762693 w 10758358"/>
                <a:gd name="connsiteY127" fmla="*/ 6370173 h 6858000"/>
                <a:gd name="connsiteX128" fmla="*/ 6470037 w 10758358"/>
                <a:gd name="connsiteY128" fmla="*/ 6420417 h 6858000"/>
                <a:gd name="connsiteX129" fmla="*/ 6367477 w 10758358"/>
                <a:gd name="connsiteY129" fmla="*/ 6435438 h 6858000"/>
                <a:gd name="connsiteX130" fmla="*/ 6299623 w 10758358"/>
                <a:gd name="connsiteY130" fmla="*/ 6385712 h 6858000"/>
                <a:gd name="connsiteX131" fmla="*/ 6261292 w 10758358"/>
                <a:gd name="connsiteY131" fmla="*/ 6447351 h 6858000"/>
                <a:gd name="connsiteX132" fmla="*/ 5941701 w 10758358"/>
                <a:gd name="connsiteY132" fmla="*/ 6484128 h 6858000"/>
                <a:gd name="connsiteX133" fmla="*/ 5976406 w 10758358"/>
                <a:gd name="connsiteY133" fmla="*/ 6462890 h 6858000"/>
                <a:gd name="connsiteX134" fmla="*/ 5925126 w 10758358"/>
                <a:gd name="connsiteY134" fmla="*/ 6432848 h 6858000"/>
                <a:gd name="connsiteX135" fmla="*/ 5977960 w 10758358"/>
                <a:gd name="connsiteY135" fmla="*/ 6407985 h 6858000"/>
                <a:gd name="connsiteX136" fmla="*/ 6018361 w 10758358"/>
                <a:gd name="connsiteY136" fmla="*/ 6413165 h 6858000"/>
                <a:gd name="connsiteX137" fmla="*/ 6164431 w 10758358"/>
                <a:gd name="connsiteY137" fmla="*/ 6392964 h 6858000"/>
                <a:gd name="connsiteX138" fmla="*/ 6191883 w 10758358"/>
                <a:gd name="connsiteY138" fmla="*/ 6387266 h 6858000"/>
                <a:gd name="connsiteX139" fmla="*/ 6213120 w 10758358"/>
                <a:gd name="connsiteY139" fmla="*/ 6384676 h 6858000"/>
                <a:gd name="connsiteX140" fmla="*/ 6374211 w 10758358"/>
                <a:gd name="connsiteY140" fmla="*/ 6332361 h 6858000"/>
                <a:gd name="connsiteX141" fmla="*/ 6374211 w 10758358"/>
                <a:gd name="connsiteY141" fmla="*/ 6390892 h 6858000"/>
                <a:gd name="connsiteX142" fmla="*/ 6460195 w 10758358"/>
                <a:gd name="connsiteY142" fmla="*/ 6333915 h 6858000"/>
                <a:gd name="connsiteX143" fmla="*/ 6531158 w 10758358"/>
                <a:gd name="connsiteY143" fmla="*/ 6331325 h 6858000"/>
                <a:gd name="connsiteX144" fmla="*/ 6614552 w 10758358"/>
                <a:gd name="connsiteY144" fmla="*/ 6301800 h 6858000"/>
                <a:gd name="connsiteX145" fmla="*/ 6659098 w 10758358"/>
                <a:gd name="connsiteY145" fmla="*/ 6363439 h 6858000"/>
                <a:gd name="connsiteX146" fmla="*/ 6743528 w 10758358"/>
                <a:gd name="connsiteY146" fmla="*/ 6315786 h 6858000"/>
                <a:gd name="connsiteX147" fmla="*/ 6914460 w 10758358"/>
                <a:gd name="connsiteY147" fmla="*/ 6298174 h 6858000"/>
                <a:gd name="connsiteX148" fmla="*/ 6983869 w 10758358"/>
                <a:gd name="connsiteY148" fmla="*/ 6256218 h 6858000"/>
                <a:gd name="connsiteX149" fmla="*/ 7008732 w 10758358"/>
                <a:gd name="connsiteY149" fmla="*/ 6240161 h 6858000"/>
                <a:gd name="connsiteX150" fmla="*/ 7112327 w 10758358"/>
                <a:gd name="connsiteY150" fmla="*/ 6223068 h 6858000"/>
                <a:gd name="connsiteX151" fmla="*/ 7135117 w 10758358"/>
                <a:gd name="connsiteY151" fmla="*/ 6245859 h 6858000"/>
                <a:gd name="connsiteX152" fmla="*/ 7379602 w 10758358"/>
                <a:gd name="connsiteY152" fmla="*/ 6189399 h 6858000"/>
                <a:gd name="connsiteX153" fmla="*/ 7444867 w 10758358"/>
                <a:gd name="connsiteY153" fmla="*/ 6165573 h 6858000"/>
                <a:gd name="connsiteX154" fmla="*/ 7623051 w 10758358"/>
                <a:gd name="connsiteY154" fmla="*/ 6099789 h 6858000"/>
                <a:gd name="connsiteX155" fmla="*/ 7711107 w 10758358"/>
                <a:gd name="connsiteY155" fmla="*/ 6073891 h 6858000"/>
                <a:gd name="connsiteX156" fmla="*/ 8061776 w 10758358"/>
                <a:gd name="connsiteY156" fmla="*/ 5994122 h 6858000"/>
                <a:gd name="connsiteX157" fmla="*/ 8466833 w 10758358"/>
                <a:gd name="connsiteY157" fmla="*/ 5866700 h 6858000"/>
                <a:gd name="connsiteX158" fmla="*/ 8637765 w 10758358"/>
                <a:gd name="connsiteY158" fmla="*/ 5816457 h 6858000"/>
                <a:gd name="connsiteX159" fmla="*/ 8669362 w 10758358"/>
                <a:gd name="connsiteY159" fmla="*/ 5794701 h 6858000"/>
                <a:gd name="connsiteX160" fmla="*/ 8522257 w 10758358"/>
                <a:gd name="connsiteY160" fmla="*/ 5837176 h 6858000"/>
                <a:gd name="connsiteX161" fmla="*/ 8297455 w 10758358"/>
                <a:gd name="connsiteY161" fmla="*/ 5900369 h 6858000"/>
                <a:gd name="connsiteX162" fmla="*/ 7835421 w 10758358"/>
                <a:gd name="connsiteY162" fmla="*/ 6007590 h 6858000"/>
                <a:gd name="connsiteX163" fmla="*/ 7670704 w 10758358"/>
                <a:gd name="connsiteY163" fmla="*/ 6031417 h 6858000"/>
                <a:gd name="connsiteX164" fmla="*/ 7371315 w 10758358"/>
                <a:gd name="connsiteY164" fmla="*/ 6101861 h 6858000"/>
                <a:gd name="connsiteX165" fmla="*/ 6980243 w 10758358"/>
                <a:gd name="connsiteY165" fmla="*/ 6146407 h 6858000"/>
                <a:gd name="connsiteX166" fmla="*/ 6633717 w 10758358"/>
                <a:gd name="connsiteY166" fmla="*/ 6181112 h 6858000"/>
                <a:gd name="connsiteX167" fmla="*/ 6471072 w 10758358"/>
                <a:gd name="connsiteY167" fmla="*/ 6187845 h 6858000"/>
                <a:gd name="connsiteX168" fmla="*/ 6373693 w 10758358"/>
                <a:gd name="connsiteY168" fmla="*/ 6215298 h 6858000"/>
                <a:gd name="connsiteX169" fmla="*/ 6354010 w 10758358"/>
                <a:gd name="connsiteY169" fmla="*/ 6219442 h 6858000"/>
                <a:gd name="connsiteX170" fmla="*/ 6005930 w 10758358"/>
                <a:gd name="connsiteY170" fmla="*/ 6229801 h 6858000"/>
                <a:gd name="connsiteX171" fmla="*/ 5710684 w 10758358"/>
                <a:gd name="connsiteY171" fmla="*/ 6251557 h 6858000"/>
                <a:gd name="connsiteX172" fmla="*/ 5528356 w 10758358"/>
                <a:gd name="connsiteY172" fmla="*/ 6260880 h 6858000"/>
                <a:gd name="connsiteX173" fmla="*/ 5448588 w 10758358"/>
                <a:gd name="connsiteY173" fmla="*/ 6294548 h 6858000"/>
                <a:gd name="connsiteX174" fmla="*/ 5398345 w 10758358"/>
                <a:gd name="connsiteY174" fmla="*/ 6314749 h 6858000"/>
                <a:gd name="connsiteX175" fmla="*/ 5423207 w 10758358"/>
                <a:gd name="connsiteY175" fmla="*/ 6277973 h 6858000"/>
                <a:gd name="connsiteX176" fmla="*/ 5035762 w 10758358"/>
                <a:gd name="connsiteY176" fmla="*/ 6308534 h 6858000"/>
                <a:gd name="connsiteX177" fmla="*/ 4858614 w 10758358"/>
                <a:gd name="connsiteY177" fmla="*/ 6315267 h 6858000"/>
                <a:gd name="connsiteX178" fmla="*/ 4879851 w 10758358"/>
                <a:gd name="connsiteY178" fmla="*/ 6285743 h 6858000"/>
                <a:gd name="connsiteX179" fmla="*/ 4717724 w 10758358"/>
                <a:gd name="connsiteY179" fmla="*/ 6300764 h 6858000"/>
                <a:gd name="connsiteX180" fmla="*/ 4618273 w 10758358"/>
                <a:gd name="connsiteY180" fmla="*/ 6300764 h 6858000"/>
                <a:gd name="connsiteX181" fmla="*/ 4534879 w 10758358"/>
                <a:gd name="connsiteY181" fmla="*/ 6329771 h 6858000"/>
                <a:gd name="connsiteX182" fmla="*/ 4539540 w 10758358"/>
                <a:gd name="connsiteY182" fmla="*/ 6344792 h 6858000"/>
                <a:gd name="connsiteX183" fmla="*/ 4610503 w 10758358"/>
                <a:gd name="connsiteY183" fmla="*/ 6365511 h 6858000"/>
                <a:gd name="connsiteX184" fmla="*/ 4484635 w 10758358"/>
                <a:gd name="connsiteY184" fmla="*/ 6384158 h 6858000"/>
                <a:gd name="connsiteX185" fmla="*/ 4503800 w 10758358"/>
                <a:gd name="connsiteY185" fmla="*/ 6287815 h 6858000"/>
                <a:gd name="connsiteX186" fmla="*/ 4493959 w 10758358"/>
                <a:gd name="connsiteY186" fmla="*/ 6283671 h 6858000"/>
                <a:gd name="connsiteX187" fmla="*/ 4455629 w 10758358"/>
                <a:gd name="connsiteY187" fmla="*/ 6331325 h 6858000"/>
                <a:gd name="connsiteX188" fmla="*/ 4444751 w 10758358"/>
                <a:gd name="connsiteY188" fmla="*/ 6326663 h 6858000"/>
                <a:gd name="connsiteX189" fmla="*/ 4456146 w 10758358"/>
                <a:gd name="connsiteY189" fmla="*/ 6284707 h 6858000"/>
                <a:gd name="connsiteX190" fmla="*/ 3965623 w 10758358"/>
                <a:gd name="connsiteY190" fmla="*/ 6300246 h 6858000"/>
                <a:gd name="connsiteX191" fmla="*/ 3487531 w 10758358"/>
                <a:gd name="connsiteY191" fmla="*/ 6308016 h 6858000"/>
                <a:gd name="connsiteX192" fmla="*/ 3524308 w 10758358"/>
                <a:gd name="connsiteY192" fmla="*/ 6283153 h 6858000"/>
                <a:gd name="connsiteX193" fmla="*/ 3489085 w 10758358"/>
                <a:gd name="connsiteY193" fmla="*/ 6266059 h 6858000"/>
                <a:gd name="connsiteX194" fmla="*/ 3620651 w 10758358"/>
                <a:gd name="connsiteY194" fmla="*/ 6284707 h 6858000"/>
                <a:gd name="connsiteX195" fmla="*/ 3651730 w 10758358"/>
                <a:gd name="connsiteY195" fmla="*/ 6269686 h 6858000"/>
                <a:gd name="connsiteX196" fmla="*/ 3621687 w 10758358"/>
                <a:gd name="connsiteY196" fmla="*/ 6257254 h 6858000"/>
                <a:gd name="connsiteX197" fmla="*/ 3968213 w 10758358"/>
                <a:gd name="connsiteY197" fmla="*/ 6213744 h 6858000"/>
                <a:gd name="connsiteX198" fmla="*/ 4080096 w 10758358"/>
                <a:gd name="connsiteY198" fmla="*/ 6225658 h 6858000"/>
                <a:gd name="connsiteX199" fmla="*/ 4247920 w 10758358"/>
                <a:gd name="connsiteY199" fmla="*/ 6219442 h 6858000"/>
                <a:gd name="connsiteX200" fmla="*/ 4288840 w 10758358"/>
                <a:gd name="connsiteY200" fmla="*/ 6195097 h 6858000"/>
                <a:gd name="connsiteX201" fmla="*/ 4374306 w 10758358"/>
                <a:gd name="connsiteY201" fmla="*/ 6186810 h 6858000"/>
                <a:gd name="connsiteX202" fmla="*/ 4540576 w 10758358"/>
                <a:gd name="connsiteY202" fmla="*/ 6150033 h 6858000"/>
                <a:gd name="connsiteX203" fmla="*/ 4675768 w 10758358"/>
                <a:gd name="connsiteY203" fmla="*/ 6126724 h 6858000"/>
                <a:gd name="connsiteX204" fmla="*/ 4547310 w 10758358"/>
                <a:gd name="connsiteY204" fmla="*/ 6127242 h 6858000"/>
                <a:gd name="connsiteX205" fmla="*/ 4421442 w 10758358"/>
                <a:gd name="connsiteY205" fmla="*/ 6130868 h 6858000"/>
                <a:gd name="connsiteX206" fmla="*/ 4422478 w 10758358"/>
                <a:gd name="connsiteY206" fmla="*/ 6116883 h 6858000"/>
                <a:gd name="connsiteX207" fmla="*/ 4466506 w 10758358"/>
                <a:gd name="connsiteY207" fmla="*/ 6113257 h 6858000"/>
                <a:gd name="connsiteX208" fmla="*/ 4464952 w 10758358"/>
                <a:gd name="connsiteY208" fmla="*/ 6101344 h 6858000"/>
                <a:gd name="connsiteX209" fmla="*/ 3774490 w 10758358"/>
                <a:gd name="connsiteY209" fmla="*/ 6180593 h 6858000"/>
                <a:gd name="connsiteX210" fmla="*/ 3764649 w 10758358"/>
                <a:gd name="connsiteY210" fmla="*/ 6161429 h 6858000"/>
                <a:gd name="connsiteX211" fmla="*/ 3800907 w 10758358"/>
                <a:gd name="connsiteY211" fmla="*/ 6140192 h 6858000"/>
                <a:gd name="connsiteX212" fmla="*/ 3866172 w 10758358"/>
                <a:gd name="connsiteY212" fmla="*/ 6135530 h 6858000"/>
                <a:gd name="connsiteX213" fmla="*/ 3882747 w 10758358"/>
                <a:gd name="connsiteY213" fmla="*/ 6117919 h 6858000"/>
                <a:gd name="connsiteX214" fmla="*/ 3865654 w 10758358"/>
                <a:gd name="connsiteY214" fmla="*/ 6093574 h 6858000"/>
                <a:gd name="connsiteX215" fmla="*/ 3796245 w 10758358"/>
                <a:gd name="connsiteY215" fmla="*/ 6104451 h 6858000"/>
                <a:gd name="connsiteX216" fmla="*/ 3521200 w 10758358"/>
                <a:gd name="connsiteY216" fmla="*/ 6119473 h 6858000"/>
                <a:gd name="connsiteX217" fmla="*/ 3393778 w 10758358"/>
                <a:gd name="connsiteY217" fmla="*/ 6151069 h 6858000"/>
                <a:gd name="connsiteX218" fmla="*/ 3427964 w 10758358"/>
                <a:gd name="connsiteY218" fmla="*/ 6168680 h 6858000"/>
                <a:gd name="connsiteX219" fmla="*/ 3424338 w 10758358"/>
                <a:gd name="connsiteY219" fmla="*/ 6173860 h 6858000"/>
                <a:gd name="connsiteX220" fmla="*/ 3254442 w 10758358"/>
                <a:gd name="connsiteY220" fmla="*/ 6139155 h 6858000"/>
                <a:gd name="connsiteX221" fmla="*/ 3410353 w 10758358"/>
                <a:gd name="connsiteY221" fmla="*/ 6072337 h 6858000"/>
                <a:gd name="connsiteX222" fmla="*/ 3518092 w 10758358"/>
                <a:gd name="connsiteY222" fmla="*/ 6061459 h 6858000"/>
                <a:gd name="connsiteX223" fmla="*/ 3521200 w 10758358"/>
                <a:gd name="connsiteY223" fmla="*/ 6042294 h 6858000"/>
                <a:gd name="connsiteX224" fmla="*/ 3461115 w 10758358"/>
                <a:gd name="connsiteY224" fmla="*/ 6029863 h 6858000"/>
                <a:gd name="connsiteX225" fmla="*/ 3458525 w 10758358"/>
                <a:gd name="connsiteY225" fmla="*/ 6023129 h 6858000"/>
                <a:gd name="connsiteX226" fmla="*/ 3541919 w 10758358"/>
                <a:gd name="connsiteY226" fmla="*/ 6013805 h 6858000"/>
                <a:gd name="connsiteX227" fmla="*/ 3538293 w 10758358"/>
                <a:gd name="connsiteY227" fmla="*/ 5996194 h 6858000"/>
                <a:gd name="connsiteX228" fmla="*/ 3114071 w 10758358"/>
                <a:gd name="connsiteY228" fmla="*/ 6067675 h 6858000"/>
                <a:gd name="connsiteX229" fmla="*/ 3116143 w 10758358"/>
                <a:gd name="connsiteY229" fmla="*/ 6083214 h 6858000"/>
                <a:gd name="connsiteX230" fmla="*/ 3176746 w 10758358"/>
                <a:gd name="connsiteY230" fmla="*/ 6086322 h 6858000"/>
                <a:gd name="connsiteX231" fmla="*/ 3177782 w 10758358"/>
                <a:gd name="connsiteY231" fmla="*/ 6097199 h 6858000"/>
                <a:gd name="connsiteX232" fmla="*/ 3008922 w 10758358"/>
                <a:gd name="connsiteY232" fmla="*/ 6097199 h 6858000"/>
                <a:gd name="connsiteX233" fmla="*/ 3114589 w 10758358"/>
                <a:gd name="connsiteY233" fmla="*/ 6044884 h 6858000"/>
                <a:gd name="connsiteX234" fmla="*/ 2915686 w 10758358"/>
                <a:gd name="connsiteY234" fmla="*/ 6035560 h 6858000"/>
                <a:gd name="connsiteX235" fmla="*/ 2723517 w 10758358"/>
                <a:gd name="connsiteY235" fmla="*/ 6073891 h 6858000"/>
                <a:gd name="connsiteX236" fmla="*/ 2563981 w 10758358"/>
                <a:gd name="connsiteY236" fmla="*/ 6079588 h 6858000"/>
                <a:gd name="connsiteX237" fmla="*/ 2603347 w 10758358"/>
                <a:gd name="connsiteY237" fmla="*/ 6100307 h 6858000"/>
                <a:gd name="connsiteX238" fmla="*/ 2577966 w 10758358"/>
                <a:gd name="connsiteY238" fmla="*/ 6162464 h 6858000"/>
                <a:gd name="connsiteX239" fmla="*/ 2744236 w 10758358"/>
                <a:gd name="connsiteY239" fmla="*/ 6159874 h 6858000"/>
                <a:gd name="connsiteX240" fmla="*/ 2823486 w 10758358"/>
                <a:gd name="connsiteY240" fmla="*/ 6167126 h 6858000"/>
                <a:gd name="connsiteX241" fmla="*/ 2843169 w 10758358"/>
                <a:gd name="connsiteY241" fmla="*/ 6137602 h 6858000"/>
                <a:gd name="connsiteX242" fmla="*/ 2902737 w 10758358"/>
                <a:gd name="connsiteY242" fmla="*/ 6123098 h 6858000"/>
                <a:gd name="connsiteX243" fmla="*/ 2902219 w 10758358"/>
                <a:gd name="connsiteY243" fmla="*/ 6112739 h 6858000"/>
                <a:gd name="connsiteX244" fmla="*/ 2854047 w 10758358"/>
                <a:gd name="connsiteY244" fmla="*/ 6100307 h 6858000"/>
                <a:gd name="connsiteX245" fmla="*/ 2917240 w 10758358"/>
                <a:gd name="connsiteY245" fmla="*/ 6075445 h 6858000"/>
                <a:gd name="connsiteX246" fmla="*/ 2973699 w 10758358"/>
                <a:gd name="connsiteY246" fmla="*/ 6079070 h 6858000"/>
                <a:gd name="connsiteX247" fmla="*/ 2877356 w 10758358"/>
                <a:gd name="connsiteY247" fmla="*/ 6162464 h 6858000"/>
                <a:gd name="connsiteX248" fmla="*/ 2879428 w 10758358"/>
                <a:gd name="connsiteY248" fmla="*/ 6172824 h 6858000"/>
                <a:gd name="connsiteX249" fmla="*/ 3199019 w 10758358"/>
                <a:gd name="connsiteY249" fmla="*/ 6134494 h 6858000"/>
                <a:gd name="connsiteX250" fmla="*/ 3033267 w 10758358"/>
                <a:gd name="connsiteY250" fmla="*/ 6191989 h 6858000"/>
                <a:gd name="connsiteX251" fmla="*/ 2975771 w 10758358"/>
                <a:gd name="connsiteY251" fmla="*/ 6207529 h 6858000"/>
                <a:gd name="connsiteX252" fmla="*/ 3098014 w 10758358"/>
                <a:gd name="connsiteY252" fmla="*/ 6221514 h 6858000"/>
                <a:gd name="connsiteX253" fmla="*/ 3095942 w 10758358"/>
                <a:gd name="connsiteY253" fmla="*/ 6242233 h 6858000"/>
                <a:gd name="connsiteX254" fmla="*/ 3051914 w 10758358"/>
                <a:gd name="connsiteY254" fmla="*/ 6244305 h 6858000"/>
                <a:gd name="connsiteX255" fmla="*/ 2573822 w 10758358"/>
                <a:gd name="connsiteY255" fmla="*/ 6205974 h 6858000"/>
                <a:gd name="connsiteX256" fmla="*/ 2174981 w 10758358"/>
                <a:gd name="connsiteY256" fmla="*/ 6170752 h 6858000"/>
                <a:gd name="connsiteX257" fmla="*/ 2029947 w 10758358"/>
                <a:gd name="connsiteY257" fmla="*/ 6159874 h 6858000"/>
                <a:gd name="connsiteX258" fmla="*/ 1760600 w 10758358"/>
                <a:gd name="connsiteY258" fmla="*/ 6159357 h 6858000"/>
                <a:gd name="connsiteX259" fmla="*/ 1485555 w 10758358"/>
                <a:gd name="connsiteY259" fmla="*/ 6177486 h 6858000"/>
                <a:gd name="connsiteX260" fmla="*/ 1500576 w 10758358"/>
                <a:gd name="connsiteY260" fmla="*/ 6154177 h 6858000"/>
                <a:gd name="connsiteX261" fmla="*/ 1222423 w 10758358"/>
                <a:gd name="connsiteY261" fmla="*/ 6127242 h 6858000"/>
                <a:gd name="connsiteX262" fmla="*/ 1223459 w 10758358"/>
                <a:gd name="connsiteY262" fmla="*/ 6117919 h 6858000"/>
                <a:gd name="connsiteX263" fmla="*/ 1414074 w 10758358"/>
                <a:gd name="connsiteY263" fmla="*/ 6104451 h 6858000"/>
                <a:gd name="connsiteX264" fmla="*/ 1384031 w 10758358"/>
                <a:gd name="connsiteY264" fmla="*/ 6124652 h 6858000"/>
                <a:gd name="connsiteX265" fmla="*/ 1441527 w 10758358"/>
                <a:gd name="connsiteY265" fmla="*/ 6124652 h 6858000"/>
                <a:gd name="connsiteX266" fmla="*/ 1435829 w 10758358"/>
                <a:gd name="connsiteY266" fmla="*/ 6096164 h 6858000"/>
                <a:gd name="connsiteX267" fmla="*/ 1507828 w 10758358"/>
                <a:gd name="connsiteY267" fmla="*/ 6100826 h 6858000"/>
                <a:gd name="connsiteX268" fmla="*/ 1494360 w 10758358"/>
                <a:gd name="connsiteY268" fmla="*/ 6133976 h 6858000"/>
                <a:gd name="connsiteX269" fmla="*/ 1662703 w 10758358"/>
                <a:gd name="connsiteY269" fmla="*/ 6108595 h 6858000"/>
                <a:gd name="connsiteX270" fmla="*/ 1618675 w 10758358"/>
                <a:gd name="connsiteY270" fmla="*/ 6067675 h 6858000"/>
                <a:gd name="connsiteX271" fmla="*/ 1770959 w 10758358"/>
                <a:gd name="connsiteY271" fmla="*/ 6078035 h 6858000"/>
                <a:gd name="connsiteX272" fmla="*/ 1805664 w 10758358"/>
                <a:gd name="connsiteY272" fmla="*/ 6119991 h 6858000"/>
                <a:gd name="connsiteX273" fmla="*/ 2175499 w 10758358"/>
                <a:gd name="connsiteY273" fmla="*/ 6109631 h 6858000"/>
                <a:gd name="connsiteX274" fmla="*/ 2176535 w 10758358"/>
                <a:gd name="connsiteY274" fmla="*/ 6123098 h 6858000"/>
                <a:gd name="connsiteX275" fmla="*/ 2151154 w 10758358"/>
                <a:gd name="connsiteY275" fmla="*/ 6130350 h 6858000"/>
                <a:gd name="connsiteX276" fmla="*/ 2149600 w 10758358"/>
                <a:gd name="connsiteY276" fmla="*/ 6139674 h 6858000"/>
                <a:gd name="connsiteX277" fmla="*/ 2215383 w 10758358"/>
                <a:gd name="connsiteY277" fmla="*/ 6150551 h 6858000"/>
                <a:gd name="connsiteX278" fmla="*/ 2210721 w 10758358"/>
                <a:gd name="connsiteY278" fmla="*/ 6135530 h 6858000"/>
                <a:gd name="connsiteX279" fmla="*/ 2262519 w 10758358"/>
                <a:gd name="connsiteY279" fmla="*/ 6106523 h 6858000"/>
                <a:gd name="connsiteX280" fmla="*/ 2463493 w 10758358"/>
                <a:gd name="connsiteY280" fmla="*/ 6075963 h 6858000"/>
                <a:gd name="connsiteX281" fmla="*/ 2420501 w 10758358"/>
                <a:gd name="connsiteY281" fmla="*/ 6072855 h 6858000"/>
                <a:gd name="connsiteX282" fmla="*/ 2419983 w 10758358"/>
                <a:gd name="connsiteY282" fmla="*/ 6065603 h 6858000"/>
                <a:gd name="connsiteX283" fmla="*/ 2528240 w 10758358"/>
                <a:gd name="connsiteY283" fmla="*/ 6065603 h 6858000"/>
                <a:gd name="connsiteX284" fmla="*/ 2372847 w 10758358"/>
                <a:gd name="connsiteY284" fmla="*/ 6075963 h 6858000"/>
                <a:gd name="connsiteX285" fmla="*/ 2376991 w 10758358"/>
                <a:gd name="connsiteY285" fmla="*/ 6023647 h 6858000"/>
                <a:gd name="connsiteX286" fmla="*/ 2147010 w 10758358"/>
                <a:gd name="connsiteY286" fmla="*/ 6045920 h 6858000"/>
                <a:gd name="connsiteX287" fmla="*/ 2144420 w 10758358"/>
                <a:gd name="connsiteY287" fmla="*/ 6036079 h 6858000"/>
                <a:gd name="connsiteX288" fmla="*/ 2177571 w 10758358"/>
                <a:gd name="connsiteY288" fmla="*/ 6016395 h 6858000"/>
                <a:gd name="connsiteX289" fmla="*/ 2144938 w 10758358"/>
                <a:gd name="connsiteY289" fmla="*/ 5988942 h 6858000"/>
                <a:gd name="connsiteX290" fmla="*/ 2054810 w 10758358"/>
                <a:gd name="connsiteY290" fmla="*/ 6003446 h 6858000"/>
                <a:gd name="connsiteX291" fmla="*/ 1953805 w 10758358"/>
                <a:gd name="connsiteY291" fmla="*/ 6007072 h 6858000"/>
                <a:gd name="connsiteX292" fmla="*/ 1813433 w 10758358"/>
                <a:gd name="connsiteY292" fmla="*/ 6005518 h 6858000"/>
                <a:gd name="connsiteX293" fmla="*/ 1774067 w 10758358"/>
                <a:gd name="connsiteY293" fmla="*/ 5973403 h 6858000"/>
                <a:gd name="connsiteX294" fmla="*/ 1798412 w 10758358"/>
                <a:gd name="connsiteY294" fmla="*/ 5963562 h 6858000"/>
                <a:gd name="connsiteX295" fmla="*/ 1792714 w 10758358"/>
                <a:gd name="connsiteY295" fmla="*/ 5951131 h 6858000"/>
                <a:gd name="connsiteX296" fmla="*/ 1704141 w 10758358"/>
                <a:gd name="connsiteY296" fmla="*/ 5994641 h 6858000"/>
                <a:gd name="connsiteX297" fmla="*/ 1698961 w 10758358"/>
                <a:gd name="connsiteY297" fmla="*/ 5949576 h 6858000"/>
                <a:gd name="connsiteX298" fmla="*/ 1540978 w 10758358"/>
                <a:gd name="connsiteY298" fmla="*/ 5934037 h 6858000"/>
                <a:gd name="connsiteX299" fmla="*/ 1581380 w 10758358"/>
                <a:gd name="connsiteY299" fmla="*/ 5917980 h 6858000"/>
                <a:gd name="connsiteX300" fmla="*/ 1579826 w 10758358"/>
                <a:gd name="connsiteY300" fmla="*/ 5905548 h 6858000"/>
                <a:gd name="connsiteX301" fmla="*/ 1487627 w 10758358"/>
                <a:gd name="connsiteY301" fmla="*/ 5911765 h 6858000"/>
                <a:gd name="connsiteX302" fmla="*/ 1418218 w 10758358"/>
                <a:gd name="connsiteY302" fmla="*/ 5907103 h 6858000"/>
                <a:gd name="connsiteX303" fmla="*/ 1249876 w 10758358"/>
                <a:gd name="connsiteY303" fmla="*/ 5874470 h 6858000"/>
                <a:gd name="connsiteX304" fmla="*/ 1155604 w 10758358"/>
                <a:gd name="connsiteY304" fmla="*/ 5871880 h 6858000"/>
                <a:gd name="connsiteX305" fmla="*/ 1131777 w 10758358"/>
                <a:gd name="connsiteY305" fmla="*/ 5896225 h 6858000"/>
                <a:gd name="connsiteX306" fmla="*/ 1061333 w 10758358"/>
                <a:gd name="connsiteY306" fmla="*/ 5865147 h 6858000"/>
                <a:gd name="connsiteX307" fmla="*/ 997104 w 10758358"/>
                <a:gd name="connsiteY307" fmla="*/ 5879650 h 6858000"/>
                <a:gd name="connsiteX308" fmla="*/ 753655 w 10758358"/>
                <a:gd name="connsiteY308" fmla="*/ 5859967 h 6858000"/>
                <a:gd name="connsiteX309" fmla="*/ 646434 w 10758358"/>
                <a:gd name="connsiteY309" fmla="*/ 5877578 h 6858000"/>
                <a:gd name="connsiteX310" fmla="*/ 583241 w 10758358"/>
                <a:gd name="connsiteY310" fmla="*/ 5871362 h 6858000"/>
                <a:gd name="connsiteX311" fmla="*/ 237751 w 10758358"/>
                <a:gd name="connsiteY311" fmla="*/ 5911246 h 6858000"/>
                <a:gd name="connsiteX312" fmla="*/ 199939 w 10758358"/>
                <a:gd name="connsiteY312" fmla="*/ 5902441 h 6858000"/>
                <a:gd name="connsiteX313" fmla="*/ 440279 w 10758358"/>
                <a:gd name="connsiteY313" fmla="*/ 5862038 h 6858000"/>
                <a:gd name="connsiteX314" fmla="*/ 439244 w 10758358"/>
                <a:gd name="connsiteY314" fmla="*/ 5854269 h 6858000"/>
                <a:gd name="connsiteX315" fmla="*/ 268829 w 10758358"/>
                <a:gd name="connsiteY315" fmla="*/ 5838212 h 6858000"/>
                <a:gd name="connsiteX316" fmla="*/ 205118 w 10758358"/>
                <a:gd name="connsiteY316" fmla="*/ 5810241 h 6858000"/>
                <a:gd name="connsiteX317" fmla="*/ 173522 w 10758358"/>
                <a:gd name="connsiteY317" fmla="*/ 5801435 h 6858000"/>
                <a:gd name="connsiteX318" fmla="*/ 42992 w 10758358"/>
                <a:gd name="connsiteY318" fmla="*/ 5827334 h 6858000"/>
                <a:gd name="connsiteX319" fmla="*/ 56459 w 10758358"/>
                <a:gd name="connsiteY319" fmla="*/ 5786414 h 6858000"/>
                <a:gd name="connsiteX320" fmla="*/ 7252 w 10758358"/>
                <a:gd name="connsiteY320" fmla="*/ 5816975 h 6858000"/>
                <a:gd name="connsiteX321" fmla="*/ 12431 w 10758358"/>
                <a:gd name="connsiteY321" fmla="*/ 5769321 h 6858000"/>
                <a:gd name="connsiteX322" fmla="*/ 98415 w 10758358"/>
                <a:gd name="connsiteY322" fmla="*/ 5777091 h 6858000"/>
                <a:gd name="connsiteX323" fmla="*/ 79768 w 10758358"/>
                <a:gd name="connsiteY323" fmla="*/ 5749638 h 6858000"/>
                <a:gd name="connsiteX324" fmla="*/ 160055 w 10758358"/>
                <a:gd name="connsiteY324" fmla="*/ 5772429 h 6858000"/>
                <a:gd name="connsiteX325" fmla="*/ 241377 w 10758358"/>
                <a:gd name="connsiteY325" fmla="*/ 5715452 h 6858000"/>
                <a:gd name="connsiteX326" fmla="*/ 34186 w 10758358"/>
                <a:gd name="connsiteY326" fmla="*/ 5687999 h 6858000"/>
                <a:gd name="connsiteX327" fmla="*/ 32115 w 10758358"/>
                <a:gd name="connsiteY327" fmla="*/ 5678675 h 6858000"/>
                <a:gd name="connsiteX328" fmla="*/ 109293 w 10758358"/>
                <a:gd name="connsiteY328" fmla="*/ 5666244 h 6858000"/>
                <a:gd name="connsiteX329" fmla="*/ 191133 w 10758358"/>
                <a:gd name="connsiteY329" fmla="*/ 5629468 h 6858000"/>
                <a:gd name="connsiteX330" fmla="*/ 10877 w 10758358"/>
                <a:gd name="connsiteY330" fmla="*/ 5609266 h 6858000"/>
                <a:gd name="connsiteX331" fmla="*/ 0 w 10758358"/>
                <a:gd name="connsiteY331" fmla="*/ 5602533 h 6858000"/>
                <a:gd name="connsiteX332" fmla="*/ 41956 w 10758358"/>
                <a:gd name="connsiteY332" fmla="*/ 5594245 h 6858000"/>
                <a:gd name="connsiteX333" fmla="*/ 30043 w 10758358"/>
                <a:gd name="connsiteY333" fmla="*/ 5579741 h 6858000"/>
                <a:gd name="connsiteX334" fmla="*/ 518 w 10758358"/>
                <a:gd name="connsiteY334" fmla="*/ 5579741 h 6858000"/>
                <a:gd name="connsiteX335" fmla="*/ 518 w 10758358"/>
                <a:gd name="connsiteY335" fmla="*/ 5424867 h 6858000"/>
                <a:gd name="connsiteX336" fmla="*/ 239823 w 10758358"/>
                <a:gd name="connsiteY336" fmla="*/ 5453356 h 6858000"/>
                <a:gd name="connsiteX337" fmla="*/ 218586 w 10758358"/>
                <a:gd name="connsiteY337" fmla="*/ 5493240 h 6858000"/>
                <a:gd name="connsiteX338" fmla="*/ 286959 w 10758358"/>
                <a:gd name="connsiteY338" fmla="*/ 5470967 h 6858000"/>
                <a:gd name="connsiteX339" fmla="*/ 412827 w 10758358"/>
                <a:gd name="connsiteY339" fmla="*/ 5473039 h 6858000"/>
                <a:gd name="connsiteX340" fmla="*/ 651096 w 10758358"/>
                <a:gd name="connsiteY340" fmla="*/ 5506707 h 6858000"/>
                <a:gd name="connsiteX341" fmla="*/ 636074 w 10758358"/>
                <a:gd name="connsiteY341" fmla="*/ 5441960 h 6858000"/>
                <a:gd name="connsiteX342" fmla="*/ 650578 w 10758358"/>
                <a:gd name="connsiteY342" fmla="*/ 5436262 h 6858000"/>
                <a:gd name="connsiteX343" fmla="*/ 685282 w 10758358"/>
                <a:gd name="connsiteY343" fmla="*/ 5503599 h 6858000"/>
                <a:gd name="connsiteX344" fmla="*/ 763496 w 10758358"/>
                <a:gd name="connsiteY344" fmla="*/ 5522246 h 6858000"/>
                <a:gd name="connsiteX345" fmla="*/ 775410 w 10758358"/>
                <a:gd name="connsiteY345" fmla="*/ 5484434 h 6858000"/>
                <a:gd name="connsiteX346" fmla="*/ 832905 w 10758358"/>
                <a:gd name="connsiteY346" fmla="*/ 5525873 h 6858000"/>
                <a:gd name="connsiteX347" fmla="*/ 911120 w 10758358"/>
                <a:gd name="connsiteY347" fmla="*/ 5520693 h 6858000"/>
                <a:gd name="connsiteX348" fmla="*/ 927695 w 10758358"/>
                <a:gd name="connsiteY348" fmla="*/ 5478218 h 6858000"/>
                <a:gd name="connsiteX349" fmla="*/ 1236926 w 10758358"/>
                <a:gd name="connsiteY349" fmla="*/ 5502564 h 6858000"/>
                <a:gd name="connsiteX350" fmla="*/ 1206884 w 10758358"/>
                <a:gd name="connsiteY350" fmla="*/ 5472003 h 6858000"/>
                <a:gd name="connsiteX351" fmla="*/ 1137475 w 10758358"/>
                <a:gd name="connsiteY351" fmla="*/ 5432118 h 6858000"/>
                <a:gd name="connsiteX352" fmla="*/ 1113648 w 10758358"/>
                <a:gd name="connsiteY352" fmla="*/ 5426939 h 6858000"/>
                <a:gd name="connsiteX353" fmla="*/ 1004355 w 10758358"/>
                <a:gd name="connsiteY353" fmla="*/ 5410881 h 6858000"/>
                <a:gd name="connsiteX354" fmla="*/ 999693 w 10758358"/>
                <a:gd name="connsiteY354" fmla="*/ 5408292 h 6858000"/>
                <a:gd name="connsiteX355" fmla="*/ 865020 w 10758358"/>
                <a:gd name="connsiteY355" fmla="*/ 5416579 h 6858000"/>
                <a:gd name="connsiteX356" fmla="*/ 856732 w 10758358"/>
                <a:gd name="connsiteY356" fmla="*/ 5421241 h 6858000"/>
                <a:gd name="connsiteX357" fmla="*/ 773856 w 10758358"/>
                <a:gd name="connsiteY357" fmla="*/ 5434708 h 6858000"/>
                <a:gd name="connsiteX358" fmla="*/ 854660 w 10758358"/>
                <a:gd name="connsiteY358" fmla="*/ 5406220 h 6858000"/>
                <a:gd name="connsiteX359" fmla="*/ 853624 w 10758358"/>
                <a:gd name="connsiteY359" fmla="*/ 5391717 h 6858000"/>
                <a:gd name="connsiteX360" fmla="*/ 681656 w 10758358"/>
                <a:gd name="connsiteY360" fmla="*/ 5376177 h 6858000"/>
                <a:gd name="connsiteX361" fmla="*/ 533515 w 10758358"/>
                <a:gd name="connsiteY361" fmla="*/ 5348207 h 6858000"/>
                <a:gd name="connsiteX362" fmla="*/ 466696 w 10758358"/>
                <a:gd name="connsiteY362" fmla="*/ 5358566 h 6858000"/>
                <a:gd name="connsiteX363" fmla="*/ 397805 w 10758358"/>
                <a:gd name="connsiteY363" fmla="*/ 5372033 h 6858000"/>
                <a:gd name="connsiteX364" fmla="*/ 395734 w 10758358"/>
                <a:gd name="connsiteY364" fmla="*/ 5357530 h 6858000"/>
                <a:gd name="connsiteX365" fmla="*/ 445459 w 10758358"/>
                <a:gd name="connsiteY365" fmla="*/ 5351314 h 6858000"/>
                <a:gd name="connsiteX366" fmla="*/ 445977 w 10758358"/>
                <a:gd name="connsiteY366" fmla="*/ 5344062 h 6858000"/>
                <a:gd name="connsiteX367" fmla="*/ 306642 w 10758358"/>
                <a:gd name="connsiteY367" fmla="*/ 5318164 h 6858000"/>
                <a:gd name="connsiteX368" fmla="*/ 306642 w 10758358"/>
                <a:gd name="connsiteY368" fmla="*/ 5307286 h 6858000"/>
                <a:gd name="connsiteX369" fmla="*/ 368281 w 10758358"/>
                <a:gd name="connsiteY369" fmla="*/ 5307804 h 6858000"/>
                <a:gd name="connsiteX370" fmla="*/ 625197 w 10758358"/>
                <a:gd name="connsiteY370" fmla="*/ 5331113 h 6858000"/>
                <a:gd name="connsiteX371" fmla="*/ 665599 w 10758358"/>
                <a:gd name="connsiteY371" fmla="*/ 5320754 h 6858000"/>
                <a:gd name="connsiteX372" fmla="*/ 787323 w 10758358"/>
                <a:gd name="connsiteY372" fmla="*/ 5345099 h 6858000"/>
                <a:gd name="connsiteX373" fmla="*/ 1047865 w 10758358"/>
                <a:gd name="connsiteY373" fmla="*/ 5352351 h 6858000"/>
                <a:gd name="connsiteX374" fmla="*/ 1169072 w 10758358"/>
                <a:gd name="connsiteY374" fmla="*/ 5364782 h 6858000"/>
                <a:gd name="connsiteX375" fmla="*/ 1303745 w 10758358"/>
                <a:gd name="connsiteY375" fmla="*/ 5365300 h 6858000"/>
                <a:gd name="connsiteX376" fmla="*/ 1649753 w 10758358"/>
                <a:gd name="connsiteY376" fmla="*/ 5329560 h 6858000"/>
                <a:gd name="connsiteX377" fmla="*/ 1731593 w 10758358"/>
                <a:gd name="connsiteY377" fmla="*/ 5351314 h 6858000"/>
                <a:gd name="connsiteX378" fmla="*/ 1763708 w 10758358"/>
                <a:gd name="connsiteY378" fmla="*/ 5357012 h 6858000"/>
                <a:gd name="connsiteX379" fmla="*/ 1989545 w 10758358"/>
                <a:gd name="connsiteY379" fmla="*/ 5302107 h 6858000"/>
                <a:gd name="connsiteX380" fmla="*/ 2003531 w 10758358"/>
                <a:gd name="connsiteY380" fmla="*/ 5291747 h 6858000"/>
                <a:gd name="connsiteX381" fmla="*/ 1808254 w 10758358"/>
                <a:gd name="connsiteY381" fmla="*/ 5260151 h 6858000"/>
                <a:gd name="connsiteX382" fmla="*/ 1795822 w 10758358"/>
                <a:gd name="connsiteY382" fmla="*/ 5285532 h 6858000"/>
                <a:gd name="connsiteX383" fmla="*/ 1589150 w 10758358"/>
                <a:gd name="connsiteY383" fmla="*/ 5273618 h 6858000"/>
                <a:gd name="connsiteX384" fmla="*/ 1574647 w 10758358"/>
                <a:gd name="connsiteY384" fmla="*/ 5264294 h 6858000"/>
                <a:gd name="connsiteX385" fmla="*/ 1738845 w 10758358"/>
                <a:gd name="connsiteY385" fmla="*/ 5224410 h 6858000"/>
                <a:gd name="connsiteX386" fmla="*/ 1687047 w 10758358"/>
                <a:gd name="connsiteY386" fmla="*/ 5183490 h 6858000"/>
                <a:gd name="connsiteX387" fmla="*/ 1686011 w 10758358"/>
                <a:gd name="connsiteY387" fmla="*/ 5192814 h 6858000"/>
                <a:gd name="connsiteX388" fmla="*/ 1563251 w 10758358"/>
                <a:gd name="connsiteY388" fmla="*/ 5176239 h 6858000"/>
                <a:gd name="connsiteX389" fmla="*/ 1560143 w 10758358"/>
                <a:gd name="connsiteY389" fmla="*/ 5162253 h 6858000"/>
                <a:gd name="connsiteX390" fmla="*/ 1723306 w 10758358"/>
                <a:gd name="connsiteY390" fmla="*/ 5124959 h 6858000"/>
                <a:gd name="connsiteX391" fmla="*/ 1741953 w 10758358"/>
                <a:gd name="connsiteY391" fmla="*/ 5161217 h 6858000"/>
                <a:gd name="connsiteX392" fmla="*/ 1876109 w 10758358"/>
                <a:gd name="connsiteY392" fmla="*/ 5086629 h 6858000"/>
                <a:gd name="connsiteX393" fmla="*/ 1876109 w 10758358"/>
                <a:gd name="connsiteY393" fmla="*/ 5079377 h 6858000"/>
                <a:gd name="connsiteX394" fmla="*/ 1776139 w 10758358"/>
                <a:gd name="connsiteY394" fmla="*/ 5098024 h 6858000"/>
                <a:gd name="connsiteX395" fmla="*/ 1722270 w 10758358"/>
                <a:gd name="connsiteY395" fmla="*/ 5112528 h 6858000"/>
                <a:gd name="connsiteX396" fmla="*/ 1580862 w 10758358"/>
                <a:gd name="connsiteY396" fmla="*/ 5116671 h 6858000"/>
                <a:gd name="connsiteX397" fmla="*/ 1559625 w 10758358"/>
                <a:gd name="connsiteY397" fmla="*/ 5130657 h 6858000"/>
                <a:gd name="connsiteX398" fmla="*/ 1531137 w 10758358"/>
                <a:gd name="connsiteY398" fmla="*/ 5145678 h 6858000"/>
                <a:gd name="connsiteX399" fmla="*/ 1459656 w 10758358"/>
                <a:gd name="connsiteY399" fmla="*/ 5124441 h 6858000"/>
                <a:gd name="connsiteX400" fmla="*/ 1450850 w 10758358"/>
                <a:gd name="connsiteY400" fmla="*/ 5099578 h 6858000"/>
                <a:gd name="connsiteX401" fmla="*/ 1418218 w 10758358"/>
                <a:gd name="connsiteY401" fmla="*/ 5105276 h 6858000"/>
                <a:gd name="connsiteX402" fmla="*/ 1403715 w 10758358"/>
                <a:gd name="connsiteY402" fmla="*/ 5137390 h 6858000"/>
                <a:gd name="connsiteX403" fmla="*/ 1371600 w 10758358"/>
                <a:gd name="connsiteY403" fmla="*/ 5119261 h 6858000"/>
                <a:gd name="connsiteX404" fmla="*/ 1310479 w 10758358"/>
                <a:gd name="connsiteY404" fmla="*/ 5129103 h 6858000"/>
                <a:gd name="connsiteX405" fmla="*/ 1162338 w 10758358"/>
                <a:gd name="connsiteY405" fmla="*/ 5162253 h 6858000"/>
                <a:gd name="connsiteX406" fmla="*/ 1158194 w 10758358"/>
                <a:gd name="connsiteY406" fmla="*/ 5142052 h 6858000"/>
                <a:gd name="connsiteX407" fmla="*/ 1278882 w 10758358"/>
                <a:gd name="connsiteY407" fmla="*/ 5115635 h 6858000"/>
                <a:gd name="connsiteX408" fmla="*/ 1335342 w 10758358"/>
                <a:gd name="connsiteY408" fmla="*/ 5103722 h 6858000"/>
                <a:gd name="connsiteX409" fmla="*/ 1360205 w 10758358"/>
                <a:gd name="connsiteY409" fmla="*/ 5056068 h 6858000"/>
                <a:gd name="connsiteX410" fmla="*/ 1381960 w 10758358"/>
                <a:gd name="connsiteY410" fmla="*/ 5035867 h 6858000"/>
                <a:gd name="connsiteX411" fmla="*/ 1392837 w 10758358"/>
                <a:gd name="connsiteY411" fmla="*/ 5076269 h 6858000"/>
                <a:gd name="connsiteX412" fmla="*/ 1580344 w 10758358"/>
                <a:gd name="connsiteY412" fmla="*/ 5051924 h 6858000"/>
                <a:gd name="connsiteX413" fmla="*/ 1580862 w 10758358"/>
                <a:gd name="connsiteY413" fmla="*/ 5044673 h 6858000"/>
                <a:gd name="connsiteX414" fmla="*/ 1534762 w 10758358"/>
                <a:gd name="connsiteY414" fmla="*/ 5034831 h 6858000"/>
                <a:gd name="connsiteX415" fmla="*/ 1715536 w 10758358"/>
                <a:gd name="connsiteY415" fmla="*/ 5024472 h 6858000"/>
                <a:gd name="connsiteX416" fmla="*/ 1617121 w 10758358"/>
                <a:gd name="connsiteY416" fmla="*/ 5033795 h 6858000"/>
                <a:gd name="connsiteX417" fmla="*/ 1617121 w 10758358"/>
                <a:gd name="connsiteY417" fmla="*/ 5053478 h 6858000"/>
                <a:gd name="connsiteX418" fmla="*/ 1652861 w 10758358"/>
                <a:gd name="connsiteY418" fmla="*/ 5049853 h 6858000"/>
                <a:gd name="connsiteX419" fmla="*/ 1688083 w 10758358"/>
                <a:gd name="connsiteY419" fmla="*/ 5059176 h 6858000"/>
                <a:gd name="connsiteX420" fmla="*/ 2156334 w 10758358"/>
                <a:gd name="connsiteY420" fmla="*/ 5017220 h 6858000"/>
                <a:gd name="connsiteX421" fmla="*/ 2163067 w 10758358"/>
                <a:gd name="connsiteY421" fmla="*/ 5073162 h 6858000"/>
                <a:gd name="connsiteX422" fmla="*/ 2242318 w 10758358"/>
                <a:gd name="connsiteY422" fmla="*/ 5066428 h 6858000"/>
                <a:gd name="connsiteX423" fmla="*/ 2241800 w 10758358"/>
                <a:gd name="connsiteY423" fmla="*/ 5053996 h 6858000"/>
                <a:gd name="connsiteX424" fmla="*/ 2178606 w 10758358"/>
                <a:gd name="connsiteY424" fmla="*/ 5046227 h 6858000"/>
                <a:gd name="connsiteX425" fmla="*/ 2178089 w 10758358"/>
                <a:gd name="connsiteY425" fmla="*/ 5034313 h 6858000"/>
                <a:gd name="connsiteX426" fmla="*/ 2241282 w 10758358"/>
                <a:gd name="connsiteY426" fmla="*/ 5029134 h 6858000"/>
                <a:gd name="connsiteX427" fmla="*/ 2304475 w 10758358"/>
                <a:gd name="connsiteY427" fmla="*/ 5032759 h 6858000"/>
                <a:gd name="connsiteX428" fmla="*/ 2294115 w 10758358"/>
                <a:gd name="connsiteY428" fmla="*/ 5046745 h 6858000"/>
                <a:gd name="connsiteX429" fmla="*/ 2379063 w 10758358"/>
                <a:gd name="connsiteY429" fmla="*/ 5064356 h 6858000"/>
                <a:gd name="connsiteX430" fmla="*/ 2510629 w 10758358"/>
                <a:gd name="connsiteY430" fmla="*/ 5048298 h 6858000"/>
                <a:gd name="connsiteX431" fmla="*/ 2617850 w 10758358"/>
                <a:gd name="connsiteY431" fmla="*/ 5048817 h 6858000"/>
                <a:gd name="connsiteX432" fmla="*/ 2765473 w 10758358"/>
                <a:gd name="connsiteY432" fmla="*/ 5031723 h 6858000"/>
                <a:gd name="connsiteX433" fmla="*/ 2859227 w 10758358"/>
                <a:gd name="connsiteY433" fmla="*/ 5030687 h 6858000"/>
                <a:gd name="connsiteX434" fmla="*/ 3091280 w 10758358"/>
                <a:gd name="connsiteY434" fmla="*/ 5035867 h 6858000"/>
                <a:gd name="connsiteX435" fmla="*/ 3152401 w 10758358"/>
                <a:gd name="connsiteY435" fmla="*/ 4989249 h 6858000"/>
                <a:gd name="connsiteX436" fmla="*/ 3178818 w 10758358"/>
                <a:gd name="connsiteY436" fmla="*/ 5037939 h 6858000"/>
                <a:gd name="connsiteX437" fmla="*/ 3178818 w 10758358"/>
                <a:gd name="connsiteY437" fmla="*/ 4946775 h 6858000"/>
                <a:gd name="connsiteX438" fmla="*/ 3189695 w 10758358"/>
                <a:gd name="connsiteY438" fmla="*/ 4946775 h 6858000"/>
                <a:gd name="connsiteX439" fmla="*/ 3192285 w 10758358"/>
                <a:gd name="connsiteY439" fmla="*/ 4972674 h 6858000"/>
                <a:gd name="connsiteX440" fmla="*/ 3316599 w 10758358"/>
                <a:gd name="connsiteY440" fmla="*/ 4955063 h 6858000"/>
                <a:gd name="connsiteX441" fmla="*/ 3201091 w 10758358"/>
                <a:gd name="connsiteY441" fmla="*/ 5016702 h 6858000"/>
                <a:gd name="connsiteX442" fmla="*/ 3283449 w 10758358"/>
                <a:gd name="connsiteY442" fmla="*/ 4971120 h 6858000"/>
                <a:gd name="connsiteX443" fmla="*/ 3228544 w 10758358"/>
                <a:gd name="connsiteY443" fmla="*/ 5075751 h 6858000"/>
                <a:gd name="connsiteX444" fmla="*/ 3023425 w 10758358"/>
                <a:gd name="connsiteY444" fmla="*/ 5105276 h 6858000"/>
                <a:gd name="connsiteX445" fmla="*/ 3023943 w 10758358"/>
                <a:gd name="connsiteY445" fmla="*/ 5119779 h 6858000"/>
                <a:gd name="connsiteX446" fmla="*/ 3066935 w 10758358"/>
                <a:gd name="connsiteY446" fmla="*/ 5129103 h 6858000"/>
                <a:gd name="connsiteX447" fmla="*/ 3065899 w 10758358"/>
                <a:gd name="connsiteY447" fmla="*/ 5146714 h 6858000"/>
                <a:gd name="connsiteX448" fmla="*/ 2767027 w 10758358"/>
                <a:gd name="connsiteY448" fmla="*/ 5147750 h 6858000"/>
                <a:gd name="connsiteX449" fmla="*/ 2486284 w 10758358"/>
                <a:gd name="connsiteY449" fmla="*/ 5177275 h 6858000"/>
                <a:gd name="connsiteX450" fmla="*/ 2488356 w 10758358"/>
                <a:gd name="connsiteY450" fmla="*/ 5195922 h 6858000"/>
                <a:gd name="connsiteX451" fmla="*/ 2854047 w 10758358"/>
                <a:gd name="connsiteY451" fmla="*/ 5196958 h 6858000"/>
                <a:gd name="connsiteX452" fmla="*/ 3198501 w 10758358"/>
                <a:gd name="connsiteY452" fmla="*/ 5206799 h 6858000"/>
                <a:gd name="connsiteX453" fmla="*/ 3272571 w 10758358"/>
                <a:gd name="connsiteY453" fmla="*/ 5155002 h 6858000"/>
                <a:gd name="connsiteX454" fmla="*/ 3265320 w 10758358"/>
                <a:gd name="connsiteY454" fmla="*/ 5132211 h 6858000"/>
                <a:gd name="connsiteX455" fmla="*/ 3272571 w 10758358"/>
                <a:gd name="connsiteY455" fmla="*/ 5121851 h 6858000"/>
                <a:gd name="connsiteX456" fmla="*/ 3309348 w 10758358"/>
                <a:gd name="connsiteY456" fmla="*/ 5145678 h 6858000"/>
                <a:gd name="connsiteX457" fmla="*/ 3271018 w 10758358"/>
                <a:gd name="connsiteY457" fmla="*/ 5187634 h 6858000"/>
                <a:gd name="connsiteX458" fmla="*/ 3566264 w 10758358"/>
                <a:gd name="connsiteY458" fmla="*/ 5121851 h 6858000"/>
                <a:gd name="connsiteX459" fmla="*/ 3648104 w 10758358"/>
                <a:gd name="connsiteY459" fmla="*/ 5117707 h 6858000"/>
                <a:gd name="connsiteX460" fmla="*/ 3671413 w 10758358"/>
                <a:gd name="connsiteY460" fmla="*/ 5119779 h 6858000"/>
                <a:gd name="connsiteX461" fmla="*/ 3793137 w 10758358"/>
                <a:gd name="connsiteY461" fmla="*/ 5100096 h 6858000"/>
                <a:gd name="connsiteX462" fmla="*/ 3925221 w 10758358"/>
                <a:gd name="connsiteY462" fmla="*/ 5078341 h 6858000"/>
                <a:gd name="connsiteX463" fmla="*/ 4016385 w 10758358"/>
                <a:gd name="connsiteY463" fmla="*/ 5078859 h 6858000"/>
                <a:gd name="connsiteX464" fmla="*/ 4220985 w 10758358"/>
                <a:gd name="connsiteY464" fmla="*/ 5049334 h 6858000"/>
                <a:gd name="connsiteX465" fmla="*/ 4481527 w 10758358"/>
                <a:gd name="connsiteY465" fmla="*/ 4998055 h 6858000"/>
                <a:gd name="connsiteX466" fmla="*/ 4867937 w 10758358"/>
                <a:gd name="connsiteY466" fmla="*/ 4938488 h 6858000"/>
                <a:gd name="connsiteX467" fmla="*/ 5084451 w 10758358"/>
                <a:gd name="connsiteY467" fmla="*/ 4893424 h 6858000"/>
                <a:gd name="connsiteX468" fmla="*/ 5160594 w 10758358"/>
                <a:gd name="connsiteY468" fmla="*/ 4830749 h 6858000"/>
                <a:gd name="connsiteX469" fmla="*/ 5119155 w 10758358"/>
                <a:gd name="connsiteY469" fmla="*/ 4820907 h 6858000"/>
                <a:gd name="connsiteX470" fmla="*/ 4665409 w 10758358"/>
                <a:gd name="connsiteY470" fmla="*/ 4919323 h 6858000"/>
                <a:gd name="connsiteX471" fmla="*/ 4522965 w 10758358"/>
                <a:gd name="connsiteY471" fmla="*/ 4890316 h 6858000"/>
                <a:gd name="connsiteX472" fmla="*/ 4490851 w 10758358"/>
                <a:gd name="connsiteY472" fmla="*/ 4988731 h 6858000"/>
                <a:gd name="connsiteX473" fmla="*/ 4390882 w 10758358"/>
                <a:gd name="connsiteY473" fmla="*/ 4942632 h 6858000"/>
                <a:gd name="connsiteX474" fmla="*/ 4292466 w 10758358"/>
                <a:gd name="connsiteY474" fmla="*/ 4949883 h 6858000"/>
                <a:gd name="connsiteX475" fmla="*/ 4195605 w 10758358"/>
                <a:gd name="connsiteY475" fmla="*/ 4976818 h 6858000"/>
                <a:gd name="connsiteX476" fmla="*/ 4142771 w 10758358"/>
                <a:gd name="connsiteY476" fmla="*/ 4962315 h 6858000"/>
                <a:gd name="connsiteX477" fmla="*/ 4139663 w 10758358"/>
                <a:gd name="connsiteY477" fmla="*/ 4974746 h 6858000"/>
                <a:gd name="connsiteX478" fmla="*/ 4171777 w 10758358"/>
                <a:gd name="connsiteY478" fmla="*/ 4979408 h 6858000"/>
                <a:gd name="connsiteX479" fmla="*/ 4092009 w 10758358"/>
                <a:gd name="connsiteY479" fmla="*/ 5012040 h 6858000"/>
                <a:gd name="connsiteX480" fmla="*/ 4146397 w 10758358"/>
                <a:gd name="connsiteY480" fmla="*/ 4987695 h 6858000"/>
                <a:gd name="connsiteX481" fmla="*/ 3981681 w 10758358"/>
                <a:gd name="connsiteY481" fmla="*/ 5006343 h 6858000"/>
                <a:gd name="connsiteX482" fmla="*/ 4003953 w 10758358"/>
                <a:gd name="connsiteY482" fmla="*/ 4975782 h 6858000"/>
                <a:gd name="connsiteX483" fmla="*/ 3912790 w 10758358"/>
                <a:gd name="connsiteY483" fmla="*/ 4987177 h 6858000"/>
                <a:gd name="connsiteX484" fmla="*/ 3913826 w 10758358"/>
                <a:gd name="connsiteY484" fmla="*/ 4986141 h 6858000"/>
                <a:gd name="connsiteX485" fmla="*/ 3877049 w 10758358"/>
                <a:gd name="connsiteY485" fmla="*/ 4973710 h 6858000"/>
                <a:gd name="connsiteX486" fmla="*/ 4051089 w 10758358"/>
                <a:gd name="connsiteY486" fmla="*/ 4901193 h 6858000"/>
                <a:gd name="connsiteX487" fmla="*/ 4092527 w 10758358"/>
                <a:gd name="connsiteY487" fmla="*/ 4892906 h 6858000"/>
                <a:gd name="connsiteX488" fmla="*/ 4126196 w 10758358"/>
                <a:gd name="connsiteY488" fmla="*/ 4905337 h 6858000"/>
                <a:gd name="connsiteX489" fmla="*/ 4068182 w 10758358"/>
                <a:gd name="connsiteY489" fmla="*/ 4929164 h 6858000"/>
                <a:gd name="connsiteX490" fmla="*/ 4068700 w 10758358"/>
                <a:gd name="connsiteY490" fmla="*/ 4939006 h 6858000"/>
                <a:gd name="connsiteX491" fmla="*/ 4259833 w 10758358"/>
                <a:gd name="connsiteY491" fmla="*/ 4915697 h 6858000"/>
                <a:gd name="connsiteX492" fmla="*/ 4278481 w 10758358"/>
                <a:gd name="connsiteY492" fmla="*/ 4858202 h 6858000"/>
                <a:gd name="connsiteX493" fmla="*/ 4340638 w 10758358"/>
                <a:gd name="connsiteY493" fmla="*/ 4840590 h 6858000"/>
                <a:gd name="connsiteX494" fmla="*/ 4326652 w 10758358"/>
                <a:gd name="connsiteY494" fmla="*/ 4872187 h 6858000"/>
                <a:gd name="connsiteX495" fmla="*/ 4401241 w 10758358"/>
                <a:gd name="connsiteY495" fmla="*/ 4885136 h 6858000"/>
                <a:gd name="connsiteX496" fmla="*/ 4520893 w 10758358"/>
                <a:gd name="connsiteY496" fmla="*/ 4796044 h 6858000"/>
                <a:gd name="connsiteX497" fmla="*/ 4174885 w 10758358"/>
                <a:gd name="connsiteY497" fmla="*/ 4857166 h 6858000"/>
                <a:gd name="connsiteX498" fmla="*/ 4205964 w 10758358"/>
                <a:gd name="connsiteY498" fmla="*/ 4822979 h 6858000"/>
                <a:gd name="connsiteX499" fmla="*/ 4467024 w 10758358"/>
                <a:gd name="connsiteY499" fmla="*/ 4709024 h 6858000"/>
                <a:gd name="connsiteX500" fmla="*/ 4558188 w 10758358"/>
                <a:gd name="connsiteY500" fmla="*/ 4671212 h 6858000"/>
                <a:gd name="connsiteX501" fmla="*/ 4552490 w 10758358"/>
                <a:gd name="connsiteY501" fmla="*/ 4724046 h 6858000"/>
                <a:gd name="connsiteX502" fmla="*/ 4569065 w 10758358"/>
                <a:gd name="connsiteY502" fmla="*/ 4724046 h 6858000"/>
                <a:gd name="connsiteX503" fmla="*/ 4630186 w 10758358"/>
                <a:gd name="connsiteY503" fmla="*/ 4695039 h 6858000"/>
                <a:gd name="connsiteX504" fmla="*/ 4673696 w 10758358"/>
                <a:gd name="connsiteY504" fmla="*/ 4649457 h 6858000"/>
                <a:gd name="connsiteX505" fmla="*/ 4732746 w 10758358"/>
                <a:gd name="connsiteY505" fmla="*/ 4622004 h 6858000"/>
                <a:gd name="connsiteX506" fmla="*/ 4737925 w 10758358"/>
                <a:gd name="connsiteY506" fmla="*/ 4634436 h 6858000"/>
                <a:gd name="connsiteX507" fmla="*/ 4696487 w 10758358"/>
                <a:gd name="connsiteY507" fmla="*/ 4651529 h 6858000"/>
                <a:gd name="connsiteX508" fmla="*/ 4711508 w 10758358"/>
                <a:gd name="connsiteY508" fmla="*/ 4674838 h 6858000"/>
                <a:gd name="connsiteX509" fmla="*/ 4655567 w 10758358"/>
                <a:gd name="connsiteY509" fmla="*/ 4723010 h 6858000"/>
                <a:gd name="connsiteX510" fmla="*/ 4538505 w 10758358"/>
                <a:gd name="connsiteY510" fmla="*/ 4787239 h 6858000"/>
                <a:gd name="connsiteX511" fmla="*/ 4575799 w 10758358"/>
                <a:gd name="connsiteY511" fmla="*/ 4810030 h 6858000"/>
                <a:gd name="connsiteX512" fmla="*/ 4535915 w 10758358"/>
                <a:gd name="connsiteY512" fmla="*/ 4818835 h 6858000"/>
                <a:gd name="connsiteX513" fmla="*/ 4539023 w 10758358"/>
                <a:gd name="connsiteY513" fmla="*/ 4827641 h 6858000"/>
                <a:gd name="connsiteX514" fmla="*/ 4728084 w 10758358"/>
                <a:gd name="connsiteY514" fmla="*/ 4769627 h 6858000"/>
                <a:gd name="connsiteX515" fmla="*/ 4845664 w 10758358"/>
                <a:gd name="connsiteY515" fmla="*/ 4726118 h 6858000"/>
                <a:gd name="connsiteX516" fmla="*/ 4770558 w 10758358"/>
                <a:gd name="connsiteY516" fmla="*/ 4779469 h 6858000"/>
                <a:gd name="connsiteX517" fmla="*/ 4778845 w 10758358"/>
                <a:gd name="connsiteY517" fmla="*/ 4793972 h 6858000"/>
                <a:gd name="connsiteX518" fmla="*/ 4844110 w 10758358"/>
                <a:gd name="connsiteY518" fmla="*/ 4764966 h 6858000"/>
                <a:gd name="connsiteX519" fmla="*/ 4907303 w 10758358"/>
                <a:gd name="connsiteY519" fmla="*/ 4765484 h 6858000"/>
                <a:gd name="connsiteX520" fmla="*/ 4990179 w 10758358"/>
                <a:gd name="connsiteY520" fmla="*/ 4760822 h 6858000"/>
                <a:gd name="connsiteX521" fmla="*/ 4995359 w 10758358"/>
                <a:gd name="connsiteY521" fmla="*/ 4745283 h 6858000"/>
                <a:gd name="connsiteX522" fmla="*/ 5039905 w 10758358"/>
                <a:gd name="connsiteY522" fmla="*/ 4729225 h 6858000"/>
                <a:gd name="connsiteX523" fmla="*/ 5074092 w 10758358"/>
                <a:gd name="connsiteY523" fmla="*/ 4739585 h 6858000"/>
                <a:gd name="connsiteX524" fmla="*/ 5134177 w 10758358"/>
                <a:gd name="connsiteY524" fmla="*/ 4712650 h 6858000"/>
                <a:gd name="connsiteX525" fmla="*/ 5169917 w 10758358"/>
                <a:gd name="connsiteY525" fmla="*/ 4725082 h 6858000"/>
                <a:gd name="connsiteX526" fmla="*/ 5214463 w 10758358"/>
                <a:gd name="connsiteY526" fmla="*/ 4661371 h 6858000"/>
                <a:gd name="connsiteX527" fmla="*/ 5259009 w 10758358"/>
                <a:gd name="connsiteY527" fmla="*/ 4718348 h 6858000"/>
                <a:gd name="connsiteX528" fmla="*/ 5274548 w 10758358"/>
                <a:gd name="connsiteY528" fmla="*/ 4718348 h 6858000"/>
                <a:gd name="connsiteX529" fmla="*/ 5360532 w 10758358"/>
                <a:gd name="connsiteY529" fmla="*/ 4631846 h 6858000"/>
                <a:gd name="connsiteX530" fmla="*/ 5370374 w 10758358"/>
                <a:gd name="connsiteY530" fmla="*/ 4645313 h 6858000"/>
                <a:gd name="connsiteX531" fmla="*/ 5299411 w 10758358"/>
                <a:gd name="connsiteY531" fmla="*/ 4688823 h 6858000"/>
                <a:gd name="connsiteX532" fmla="*/ 5302001 w 10758358"/>
                <a:gd name="connsiteY532" fmla="*/ 4703327 h 6858000"/>
                <a:gd name="connsiteX533" fmla="*/ 5799258 w 10758358"/>
                <a:gd name="connsiteY533" fmla="*/ 4613717 h 6858000"/>
                <a:gd name="connsiteX534" fmla="*/ 5776467 w 10758358"/>
                <a:gd name="connsiteY534" fmla="*/ 4592998 h 6858000"/>
                <a:gd name="connsiteX535" fmla="*/ 5802884 w 10758358"/>
                <a:gd name="connsiteY535" fmla="*/ 4562437 h 6858000"/>
                <a:gd name="connsiteX536" fmla="*/ 5881098 w 10758358"/>
                <a:gd name="connsiteY536" fmla="*/ 4528769 h 6858000"/>
                <a:gd name="connsiteX537" fmla="*/ 5874882 w 10758358"/>
                <a:gd name="connsiteY537" fmla="*/ 4513229 h 6858000"/>
                <a:gd name="connsiteX538" fmla="*/ 5734511 w 10758358"/>
                <a:gd name="connsiteY538" fmla="*/ 4570725 h 6858000"/>
                <a:gd name="connsiteX539" fmla="*/ 5746942 w 10758358"/>
                <a:gd name="connsiteY539" fmla="*/ 4515819 h 6858000"/>
                <a:gd name="connsiteX540" fmla="*/ 5687375 w 10758358"/>
                <a:gd name="connsiteY540" fmla="*/ 4515819 h 6858000"/>
                <a:gd name="connsiteX541" fmla="*/ 5764035 w 10758358"/>
                <a:gd name="connsiteY541" fmla="*/ 4477489 h 6858000"/>
                <a:gd name="connsiteX542" fmla="*/ 5767143 w 10758358"/>
                <a:gd name="connsiteY542" fmla="*/ 4535502 h 6858000"/>
                <a:gd name="connsiteX543" fmla="*/ 5864005 w 10758358"/>
                <a:gd name="connsiteY543" fmla="*/ 4419994 h 6858000"/>
                <a:gd name="connsiteX544" fmla="*/ 5932378 w 10758358"/>
                <a:gd name="connsiteY544" fmla="*/ 4450036 h 6858000"/>
                <a:gd name="connsiteX545" fmla="*/ 5916838 w 10758358"/>
                <a:gd name="connsiteY545" fmla="*/ 4475417 h 6858000"/>
                <a:gd name="connsiteX546" fmla="*/ 5999714 w 10758358"/>
                <a:gd name="connsiteY546" fmla="*/ 4352139 h 6858000"/>
                <a:gd name="connsiteX547" fmla="*/ 6072231 w 10758358"/>
                <a:gd name="connsiteY547" fmla="*/ 4388397 h 6858000"/>
                <a:gd name="connsiteX548" fmla="*/ 6165467 w 10758358"/>
                <a:gd name="connsiteY548" fmla="*/ 4280140 h 6858000"/>
                <a:gd name="connsiteX549" fmla="*/ 6123511 w 10758358"/>
                <a:gd name="connsiteY549" fmla="*/ 4284802 h 6858000"/>
                <a:gd name="connsiteX550" fmla="*/ 6104345 w 10758358"/>
                <a:gd name="connsiteY550" fmla="*/ 4241810 h 6858000"/>
                <a:gd name="connsiteX551" fmla="*/ 6002304 w 10758358"/>
                <a:gd name="connsiteY551" fmla="*/ 4285320 h 6858000"/>
                <a:gd name="connsiteX552" fmla="*/ 5912176 w 10758358"/>
                <a:gd name="connsiteY552" fmla="*/ 4300859 h 6858000"/>
                <a:gd name="connsiteX553" fmla="*/ 5914766 w 10758358"/>
                <a:gd name="connsiteY553" fmla="*/ 4321061 h 6858000"/>
                <a:gd name="connsiteX554" fmla="*/ 5767661 w 10758358"/>
                <a:gd name="connsiteY554" fmla="*/ 4350067 h 6858000"/>
                <a:gd name="connsiteX555" fmla="*/ 5752122 w 10758358"/>
                <a:gd name="connsiteY555" fmla="*/ 4350067 h 6858000"/>
                <a:gd name="connsiteX556" fmla="*/ 5546486 w 10758358"/>
                <a:gd name="connsiteY556" fmla="*/ 4423620 h 6858000"/>
                <a:gd name="connsiteX557" fmla="*/ 5321684 w 10758358"/>
                <a:gd name="connsiteY557" fmla="*/ 4488885 h 6858000"/>
                <a:gd name="connsiteX558" fmla="*/ 5274030 w 10758358"/>
                <a:gd name="connsiteY558" fmla="*/ 4524625 h 6858000"/>
                <a:gd name="connsiteX559" fmla="*/ 5242434 w 10758358"/>
                <a:gd name="connsiteY559" fmla="*/ 4550006 h 6858000"/>
                <a:gd name="connsiteX560" fmla="*/ 5205139 w 10758358"/>
                <a:gd name="connsiteY560" fmla="*/ 4579012 h 6858000"/>
                <a:gd name="connsiteX561" fmla="*/ 5102580 w 10758358"/>
                <a:gd name="connsiteY561" fmla="*/ 4608019 h 6858000"/>
                <a:gd name="connsiteX562" fmla="*/ 5188046 w 10758358"/>
                <a:gd name="connsiteY562" fmla="*/ 4544826 h 6858000"/>
                <a:gd name="connsiteX563" fmla="*/ 4968943 w 10758358"/>
                <a:gd name="connsiteY563" fmla="*/ 4617861 h 6858000"/>
                <a:gd name="connsiteX564" fmla="*/ 4821319 w 10758358"/>
                <a:gd name="connsiteY564" fmla="*/ 4659299 h 6858000"/>
                <a:gd name="connsiteX565" fmla="*/ 4841521 w 10758358"/>
                <a:gd name="connsiteY565" fmla="*/ 4617861 h 6858000"/>
                <a:gd name="connsiteX566" fmla="*/ 4790759 w 10758358"/>
                <a:gd name="connsiteY566" fmla="*/ 4611645 h 6858000"/>
                <a:gd name="connsiteX567" fmla="*/ 4789205 w 10758358"/>
                <a:gd name="connsiteY567" fmla="*/ 4602839 h 6858000"/>
                <a:gd name="connsiteX568" fmla="*/ 4974640 w 10758358"/>
                <a:gd name="connsiteY568" fmla="*/ 4536538 h 6858000"/>
                <a:gd name="connsiteX569" fmla="*/ 4981892 w 10758358"/>
                <a:gd name="connsiteY569" fmla="*/ 4578495 h 6858000"/>
                <a:gd name="connsiteX570" fmla="*/ 4990698 w 10758358"/>
                <a:gd name="connsiteY570" fmla="*/ 4577976 h 6858000"/>
                <a:gd name="connsiteX571" fmla="*/ 4992769 w 10758358"/>
                <a:gd name="connsiteY571" fmla="*/ 4545344 h 6858000"/>
                <a:gd name="connsiteX572" fmla="*/ 5048193 w 10758358"/>
                <a:gd name="connsiteY572" fmla="*/ 4562955 h 6858000"/>
                <a:gd name="connsiteX573" fmla="*/ 5054409 w 10758358"/>
                <a:gd name="connsiteY573" fmla="*/ 4546380 h 6858000"/>
                <a:gd name="connsiteX574" fmla="*/ 5019186 w 10758358"/>
                <a:gd name="connsiteY574" fmla="*/ 4530841 h 6858000"/>
                <a:gd name="connsiteX575" fmla="*/ 5084969 w 10758358"/>
                <a:gd name="connsiteY575" fmla="*/ 4504424 h 6858000"/>
                <a:gd name="connsiteX576" fmla="*/ 5079789 w 10758358"/>
                <a:gd name="connsiteY576" fmla="*/ 4537574 h 6858000"/>
                <a:gd name="connsiteX577" fmla="*/ 5090149 w 10758358"/>
                <a:gd name="connsiteY577" fmla="*/ 4534467 h 6858000"/>
                <a:gd name="connsiteX578" fmla="*/ 5207729 w 10758358"/>
                <a:gd name="connsiteY578" fmla="*/ 4447446 h 6858000"/>
                <a:gd name="connsiteX579" fmla="*/ 5432013 w 10758358"/>
                <a:gd name="connsiteY579" fmla="*/ 4368714 h 6858000"/>
                <a:gd name="connsiteX580" fmla="*/ 5711720 w 10758358"/>
                <a:gd name="connsiteY580" fmla="*/ 4255278 h 6858000"/>
                <a:gd name="connsiteX581" fmla="*/ 6008002 w 10758358"/>
                <a:gd name="connsiteY581" fmla="*/ 4107654 h 6858000"/>
                <a:gd name="connsiteX582" fmla="*/ 6178416 w 10758358"/>
                <a:gd name="connsiteY582" fmla="*/ 4034620 h 6858000"/>
                <a:gd name="connsiteX583" fmla="*/ 6245235 w 10758358"/>
                <a:gd name="connsiteY583" fmla="*/ 3994217 h 6858000"/>
                <a:gd name="connsiteX584" fmla="*/ 6185668 w 10758358"/>
                <a:gd name="connsiteY584" fmla="*/ 3968837 h 6858000"/>
                <a:gd name="connsiteX585" fmla="*/ 6016808 w 10758358"/>
                <a:gd name="connsiteY585" fmla="*/ 4027886 h 6858000"/>
                <a:gd name="connsiteX586" fmla="*/ 5755230 w 10758358"/>
                <a:gd name="connsiteY586" fmla="*/ 4131481 h 6858000"/>
                <a:gd name="connsiteX587" fmla="*/ 5560989 w 10758358"/>
                <a:gd name="connsiteY587" fmla="*/ 4202444 h 6858000"/>
                <a:gd name="connsiteX588" fmla="*/ 5337223 w 10758358"/>
                <a:gd name="connsiteY588" fmla="*/ 4277033 h 6858000"/>
                <a:gd name="connsiteX589" fmla="*/ 5337223 w 10758358"/>
                <a:gd name="connsiteY589" fmla="*/ 4235595 h 6858000"/>
                <a:gd name="connsiteX590" fmla="*/ 5278692 w 10758358"/>
                <a:gd name="connsiteY590" fmla="*/ 4262529 h 6858000"/>
                <a:gd name="connsiteX591" fmla="*/ 5226894 w 10758358"/>
                <a:gd name="connsiteY591" fmla="*/ 4245954 h 6858000"/>
                <a:gd name="connsiteX592" fmla="*/ 4902123 w 10758358"/>
                <a:gd name="connsiteY592" fmla="*/ 4363535 h 6858000"/>
                <a:gd name="connsiteX593" fmla="*/ 4692343 w 10758358"/>
                <a:gd name="connsiteY593" fmla="*/ 4432425 h 6858000"/>
                <a:gd name="connsiteX594" fmla="*/ 4463398 w 10758358"/>
                <a:gd name="connsiteY594" fmla="*/ 4506496 h 6858000"/>
                <a:gd name="connsiteX595" fmla="*/ 4364465 w 10758358"/>
                <a:gd name="connsiteY595" fmla="*/ 4518927 h 6858000"/>
                <a:gd name="connsiteX596" fmla="*/ 4792831 w 10758358"/>
                <a:gd name="connsiteY596" fmla="*/ 4339190 h 6858000"/>
                <a:gd name="connsiteX597" fmla="*/ 4788687 w 10758358"/>
                <a:gd name="connsiteY597" fmla="*/ 4329348 h 6858000"/>
                <a:gd name="connsiteX598" fmla="*/ 4439571 w 10758358"/>
                <a:gd name="connsiteY598" fmla="*/ 4429835 h 6858000"/>
                <a:gd name="connsiteX599" fmla="*/ 4435945 w 10758358"/>
                <a:gd name="connsiteY599" fmla="*/ 4423102 h 6858000"/>
                <a:gd name="connsiteX600" fmla="*/ 4477901 w 10758358"/>
                <a:gd name="connsiteY600" fmla="*/ 4401347 h 6858000"/>
                <a:gd name="connsiteX601" fmla="*/ 4769522 w 10758358"/>
                <a:gd name="connsiteY601" fmla="*/ 4295162 h 6858000"/>
                <a:gd name="connsiteX602" fmla="*/ 4957547 w 10758358"/>
                <a:gd name="connsiteY602" fmla="*/ 4235595 h 6858000"/>
                <a:gd name="connsiteX603" fmla="*/ 5049747 w 10758358"/>
                <a:gd name="connsiteY603" fmla="*/ 4190530 h 6858000"/>
                <a:gd name="connsiteX604" fmla="*/ 5081343 w 10758358"/>
                <a:gd name="connsiteY604" fmla="*/ 4175509 h 6858000"/>
                <a:gd name="connsiteX605" fmla="*/ 5122781 w 10758358"/>
                <a:gd name="connsiteY605" fmla="*/ 4154272 h 6858000"/>
                <a:gd name="connsiteX606" fmla="*/ 5243988 w 10758358"/>
                <a:gd name="connsiteY606" fmla="*/ 4106618 h 6858000"/>
                <a:gd name="connsiteX607" fmla="*/ 5358979 w 10758358"/>
                <a:gd name="connsiteY607" fmla="*/ 4065180 h 6858000"/>
                <a:gd name="connsiteX608" fmla="*/ 4375860 w 10758358"/>
                <a:gd name="connsiteY608" fmla="*/ 4346959 h 6858000"/>
                <a:gd name="connsiteX609" fmla="*/ 4371198 w 10758358"/>
                <a:gd name="connsiteY609" fmla="*/ 4333492 h 6858000"/>
                <a:gd name="connsiteX610" fmla="*/ 4400723 w 10758358"/>
                <a:gd name="connsiteY610" fmla="*/ 4319507 h 6858000"/>
                <a:gd name="connsiteX611" fmla="*/ 4499657 w 10758358"/>
                <a:gd name="connsiteY611" fmla="*/ 4264601 h 6858000"/>
                <a:gd name="connsiteX612" fmla="*/ 4552490 w 10758358"/>
                <a:gd name="connsiteY612" fmla="*/ 4268227 h 6858000"/>
                <a:gd name="connsiteX613" fmla="*/ 4582533 w 10758358"/>
                <a:gd name="connsiteY613" fmla="*/ 4266155 h 6858000"/>
                <a:gd name="connsiteX614" fmla="*/ 4729120 w 10758358"/>
                <a:gd name="connsiteY614" fmla="*/ 4192602 h 6858000"/>
                <a:gd name="connsiteX615" fmla="*/ 4799564 w 10758358"/>
                <a:gd name="connsiteY615" fmla="*/ 4180171 h 6858000"/>
                <a:gd name="connsiteX616" fmla="*/ 5087041 w 10758358"/>
                <a:gd name="connsiteY616" fmla="*/ 4075540 h 6858000"/>
                <a:gd name="connsiteX617" fmla="*/ 5349137 w 10758358"/>
                <a:gd name="connsiteY617" fmla="*/ 3985930 h 6858000"/>
                <a:gd name="connsiteX618" fmla="*/ 5530428 w 10758358"/>
                <a:gd name="connsiteY618" fmla="*/ 3916003 h 6858000"/>
                <a:gd name="connsiteX619" fmla="*/ 5598283 w 10758358"/>
                <a:gd name="connsiteY619" fmla="*/ 3864724 h 6858000"/>
                <a:gd name="connsiteX620" fmla="*/ 5618484 w 10758358"/>
                <a:gd name="connsiteY620" fmla="*/ 3864206 h 6858000"/>
                <a:gd name="connsiteX621" fmla="*/ 5631952 w 10758358"/>
                <a:gd name="connsiteY621" fmla="*/ 3811890 h 6858000"/>
                <a:gd name="connsiteX622" fmla="*/ 5646973 w 10758358"/>
                <a:gd name="connsiteY622" fmla="*/ 3815516 h 6858000"/>
                <a:gd name="connsiteX623" fmla="*/ 5639203 w 10758358"/>
                <a:gd name="connsiteY623" fmla="*/ 3861616 h 6858000"/>
                <a:gd name="connsiteX624" fmla="*/ 5846912 w 10758358"/>
                <a:gd name="connsiteY624" fmla="*/ 3777186 h 6858000"/>
                <a:gd name="connsiteX625" fmla="*/ 5769215 w 10758358"/>
                <a:gd name="connsiteY625" fmla="*/ 3755949 h 6858000"/>
                <a:gd name="connsiteX626" fmla="*/ 5724669 w 10758358"/>
                <a:gd name="connsiteY626" fmla="*/ 3805674 h 6858000"/>
                <a:gd name="connsiteX627" fmla="*/ 5714310 w 10758358"/>
                <a:gd name="connsiteY627" fmla="*/ 3797387 h 6858000"/>
                <a:gd name="connsiteX628" fmla="*/ 5735029 w 10758358"/>
                <a:gd name="connsiteY628" fmla="*/ 3768380 h 6858000"/>
                <a:gd name="connsiteX629" fmla="*/ 5659405 w 10758358"/>
                <a:gd name="connsiteY629" fmla="*/ 3781330 h 6858000"/>
                <a:gd name="connsiteX630" fmla="*/ 5695663 w 10758358"/>
                <a:gd name="connsiteY630" fmla="*/ 3749733 h 6858000"/>
                <a:gd name="connsiteX631" fmla="*/ 5896119 w 10758358"/>
                <a:gd name="connsiteY631" fmla="*/ 3657533 h 6858000"/>
                <a:gd name="connsiteX632" fmla="*/ 6032347 w 10758358"/>
                <a:gd name="connsiteY632" fmla="*/ 3590714 h 6858000"/>
                <a:gd name="connsiteX633" fmla="*/ 6062907 w 10758358"/>
                <a:gd name="connsiteY633" fmla="*/ 3563262 h 6858000"/>
                <a:gd name="connsiteX634" fmla="*/ 6169092 w 10758358"/>
                <a:gd name="connsiteY634" fmla="*/ 3507320 h 6858000"/>
                <a:gd name="connsiteX635" fmla="*/ 6193438 w 10758358"/>
                <a:gd name="connsiteY635" fmla="*/ 3502140 h 6858000"/>
                <a:gd name="connsiteX636" fmla="*/ 6277867 w 10758358"/>
                <a:gd name="connsiteY636" fmla="*/ 3431178 h 6858000"/>
                <a:gd name="connsiteX637" fmla="*/ 6277867 w 10758358"/>
                <a:gd name="connsiteY637" fmla="*/ 3471580 h 6858000"/>
                <a:gd name="connsiteX638" fmla="*/ 6385606 w 10758358"/>
                <a:gd name="connsiteY638" fmla="*/ 3372129 h 6858000"/>
                <a:gd name="connsiteX639" fmla="*/ 6421347 w 10758358"/>
                <a:gd name="connsiteY639" fmla="*/ 3360733 h 6858000"/>
                <a:gd name="connsiteX640" fmla="*/ 6473144 w 10758358"/>
                <a:gd name="connsiteY640" fmla="*/ 3320331 h 6858000"/>
                <a:gd name="connsiteX641" fmla="*/ 6488684 w 10758358"/>
                <a:gd name="connsiteY641" fmla="*/ 3337424 h 6858000"/>
                <a:gd name="connsiteX642" fmla="*/ 6674637 w 10758358"/>
                <a:gd name="connsiteY642" fmla="*/ 3221916 h 6858000"/>
                <a:gd name="connsiteX643" fmla="*/ 6682407 w 10758358"/>
                <a:gd name="connsiteY643" fmla="*/ 3231757 h 6858000"/>
                <a:gd name="connsiteX644" fmla="*/ 6657544 w 10758358"/>
                <a:gd name="connsiteY644" fmla="*/ 3265944 h 6858000"/>
                <a:gd name="connsiteX645" fmla="*/ 6672565 w 10758358"/>
                <a:gd name="connsiteY645" fmla="*/ 3269569 h 6858000"/>
                <a:gd name="connsiteX646" fmla="*/ 6718147 w 10758358"/>
                <a:gd name="connsiteY646" fmla="*/ 3226578 h 6858000"/>
                <a:gd name="connsiteX647" fmla="*/ 6767873 w 10758358"/>
                <a:gd name="connsiteY647" fmla="*/ 3192391 h 6858000"/>
                <a:gd name="connsiteX648" fmla="*/ 6852820 w 10758358"/>
                <a:gd name="connsiteY648" fmla="*/ 3147327 h 6858000"/>
                <a:gd name="connsiteX649" fmla="*/ 6921711 w 10758358"/>
                <a:gd name="connsiteY649" fmla="*/ 3107443 h 6858000"/>
                <a:gd name="connsiteX650" fmla="*/ 7039810 w 10758358"/>
                <a:gd name="connsiteY650" fmla="*/ 3044250 h 6858000"/>
                <a:gd name="connsiteX651" fmla="*/ 7089018 w 10758358"/>
                <a:gd name="connsiteY651" fmla="*/ 2995042 h 6858000"/>
                <a:gd name="connsiteX652" fmla="*/ 7141333 w 10758358"/>
                <a:gd name="connsiteY652" fmla="*/ 3000222 h 6858000"/>
                <a:gd name="connsiteX653" fmla="*/ 7252180 w 10758358"/>
                <a:gd name="connsiteY653" fmla="*/ 2936511 h 6858000"/>
                <a:gd name="connsiteX654" fmla="*/ 7284812 w 10758358"/>
                <a:gd name="connsiteY654" fmla="*/ 2896109 h 6858000"/>
                <a:gd name="connsiteX655" fmla="*/ 7304496 w 10758358"/>
                <a:gd name="connsiteY655" fmla="*/ 2905433 h 6858000"/>
                <a:gd name="connsiteX656" fmla="*/ 7396177 w 10758358"/>
                <a:gd name="connsiteY656" fmla="*/ 2843793 h 6858000"/>
                <a:gd name="connsiteX657" fmla="*/ 7431918 w 10758358"/>
                <a:gd name="connsiteY657" fmla="*/ 2793550 h 6858000"/>
                <a:gd name="connsiteX658" fmla="*/ 7444349 w 10758358"/>
                <a:gd name="connsiteY658" fmla="*/ 2824628 h 6858000"/>
                <a:gd name="connsiteX659" fmla="*/ 7723538 w 10758358"/>
                <a:gd name="connsiteY659" fmla="*/ 2663020 h 6858000"/>
                <a:gd name="connsiteX660" fmla="*/ 7727164 w 10758358"/>
                <a:gd name="connsiteY660" fmla="*/ 2624172 h 6858000"/>
                <a:gd name="connsiteX661" fmla="*/ 7738559 w 10758358"/>
                <a:gd name="connsiteY661" fmla="*/ 2636085 h 6858000"/>
                <a:gd name="connsiteX662" fmla="*/ 7863910 w 10758358"/>
                <a:gd name="connsiteY662" fmla="*/ 2529382 h 6858000"/>
                <a:gd name="connsiteX663" fmla="*/ 7856658 w 10758358"/>
                <a:gd name="connsiteY663" fmla="*/ 2571856 h 6858000"/>
                <a:gd name="connsiteX664" fmla="*/ 7865463 w 10758358"/>
                <a:gd name="connsiteY664" fmla="*/ 2574964 h 6858000"/>
                <a:gd name="connsiteX665" fmla="*/ 7899132 w 10758358"/>
                <a:gd name="connsiteY665" fmla="*/ 2487426 h 6858000"/>
                <a:gd name="connsiteX666" fmla="*/ 7941606 w 10758358"/>
                <a:gd name="connsiteY666" fmla="*/ 2448578 h 6858000"/>
                <a:gd name="connsiteX667" fmla="*/ 8118236 w 10758358"/>
                <a:gd name="connsiteY667" fmla="*/ 2258999 h 6858000"/>
                <a:gd name="connsiteX668" fmla="*/ 8141027 w 10758358"/>
                <a:gd name="connsiteY668" fmla="*/ 2240351 h 6858000"/>
                <a:gd name="connsiteX669" fmla="*/ 8126005 w 10758358"/>
                <a:gd name="connsiteY669" fmla="*/ 2303027 h 6858000"/>
                <a:gd name="connsiteX670" fmla="*/ 8119271 w 10758358"/>
                <a:gd name="connsiteY670" fmla="*/ 2349644 h 6858000"/>
                <a:gd name="connsiteX671" fmla="*/ 8194378 w 10758358"/>
                <a:gd name="connsiteY671" fmla="*/ 2296293 h 6858000"/>
                <a:gd name="connsiteX672" fmla="*/ 8230118 w 10758358"/>
                <a:gd name="connsiteY672" fmla="*/ 2220150 h 6858000"/>
                <a:gd name="connsiteX673" fmla="*/ 8395870 w 10758358"/>
                <a:gd name="connsiteY673" fmla="*/ 2084959 h 6858000"/>
                <a:gd name="connsiteX674" fmla="*/ 8486516 w 10758358"/>
                <a:gd name="connsiteY674" fmla="*/ 1914027 h 6858000"/>
                <a:gd name="connsiteX675" fmla="*/ 8326462 w 10758358"/>
                <a:gd name="connsiteY675" fmla="*/ 2121217 h 6858000"/>
                <a:gd name="connsiteX676" fmla="*/ 8316102 w 10758358"/>
                <a:gd name="connsiteY676" fmla="*/ 2114483 h 6858000"/>
                <a:gd name="connsiteX677" fmla="*/ 8377224 w 10758358"/>
                <a:gd name="connsiteY677" fmla="*/ 2017622 h 6858000"/>
                <a:gd name="connsiteX678" fmla="*/ 8366864 w 10758358"/>
                <a:gd name="connsiteY678" fmla="*/ 2008816 h 6858000"/>
                <a:gd name="connsiteX679" fmla="*/ 8322318 w 10758358"/>
                <a:gd name="connsiteY679" fmla="*/ 2059060 h 6858000"/>
                <a:gd name="connsiteX680" fmla="*/ 8139473 w 10758358"/>
                <a:gd name="connsiteY680" fmla="*/ 2242423 h 6858000"/>
                <a:gd name="connsiteX681" fmla="*/ 8313512 w 10758358"/>
                <a:gd name="connsiteY681" fmla="*/ 2021766 h 6858000"/>
                <a:gd name="connsiteX682" fmla="*/ 8301081 w 10758358"/>
                <a:gd name="connsiteY682" fmla="*/ 2010888 h 6858000"/>
                <a:gd name="connsiteX683" fmla="*/ 8172105 w 10758358"/>
                <a:gd name="connsiteY683" fmla="*/ 2141936 h 6858000"/>
                <a:gd name="connsiteX684" fmla="*/ 8161746 w 10758358"/>
                <a:gd name="connsiteY684" fmla="*/ 2130541 h 6858000"/>
                <a:gd name="connsiteX685" fmla="*/ 8207846 w 10758358"/>
                <a:gd name="connsiteY685" fmla="*/ 2062686 h 6858000"/>
                <a:gd name="connsiteX686" fmla="*/ 8303153 w 10758358"/>
                <a:gd name="connsiteY686" fmla="*/ 1903667 h 6858000"/>
                <a:gd name="connsiteX687" fmla="*/ 8345109 w 10758358"/>
                <a:gd name="connsiteY687" fmla="*/ 1824417 h 6858000"/>
                <a:gd name="connsiteX688" fmla="*/ 8394835 w 10758358"/>
                <a:gd name="connsiteY688" fmla="*/ 1764332 h 6858000"/>
                <a:gd name="connsiteX689" fmla="*/ 8462171 w 10758358"/>
                <a:gd name="connsiteY689" fmla="*/ 1719268 h 6858000"/>
                <a:gd name="connsiteX690" fmla="*/ 8605133 w 10758358"/>
                <a:gd name="connsiteY690" fmla="*/ 1635356 h 6858000"/>
                <a:gd name="connsiteX691" fmla="*/ 8583896 w 10758358"/>
                <a:gd name="connsiteY691" fmla="*/ 1735843 h 6858000"/>
                <a:gd name="connsiteX692" fmla="*/ 8695778 w 10758358"/>
                <a:gd name="connsiteY692" fmla="*/ 1676276 h 6858000"/>
                <a:gd name="connsiteX693" fmla="*/ 8701994 w 10758358"/>
                <a:gd name="connsiteY693" fmla="*/ 1699585 h 6858000"/>
                <a:gd name="connsiteX694" fmla="*/ 8711318 w 10758358"/>
                <a:gd name="connsiteY694" fmla="*/ 1701139 h 6858000"/>
                <a:gd name="connsiteX695" fmla="*/ 8718052 w 10758358"/>
                <a:gd name="connsiteY695" fmla="*/ 1667988 h 6858000"/>
                <a:gd name="connsiteX696" fmla="*/ 8837704 w 10758358"/>
                <a:gd name="connsiteY696" fmla="*/ 1582522 h 6858000"/>
                <a:gd name="connsiteX697" fmla="*/ 8942335 w 10758358"/>
                <a:gd name="connsiteY697" fmla="*/ 1509487 h 6858000"/>
                <a:gd name="connsiteX698" fmla="*/ 8954249 w 10758358"/>
                <a:gd name="connsiteY698" fmla="*/ 1520883 h 6858000"/>
                <a:gd name="connsiteX699" fmla="*/ 8871890 w 10758358"/>
                <a:gd name="connsiteY699" fmla="*/ 1623442 h 6858000"/>
                <a:gd name="connsiteX700" fmla="*/ 8955284 w 10758358"/>
                <a:gd name="connsiteY700" fmla="*/ 1589256 h 6858000"/>
                <a:gd name="connsiteX701" fmla="*/ 8988953 w 10758358"/>
                <a:gd name="connsiteY701" fmla="*/ 1576824 h 6858000"/>
                <a:gd name="connsiteX702" fmla="*/ 9111713 w 10758358"/>
                <a:gd name="connsiteY702" fmla="*/ 1463906 h 6858000"/>
                <a:gd name="connsiteX703" fmla="*/ 9171281 w 10758358"/>
                <a:gd name="connsiteY703" fmla="*/ 1439043 h 6858000"/>
                <a:gd name="connsiteX704" fmla="*/ 9367593 w 10758358"/>
                <a:gd name="connsiteY704" fmla="*/ 1357203 h 6858000"/>
                <a:gd name="connsiteX705" fmla="*/ 9387276 w 10758358"/>
                <a:gd name="connsiteY705" fmla="*/ 1404856 h 6858000"/>
                <a:gd name="connsiteX706" fmla="*/ 9557690 w 10758358"/>
                <a:gd name="connsiteY706" fmla="*/ 1304887 h 6858000"/>
                <a:gd name="connsiteX707" fmla="*/ 9720853 w 10758358"/>
                <a:gd name="connsiteY707" fmla="*/ 1173839 h 6858000"/>
                <a:gd name="connsiteX708" fmla="*/ 9858634 w 10758358"/>
                <a:gd name="connsiteY708" fmla="*/ 1069726 h 6858000"/>
                <a:gd name="connsiteX709" fmla="*/ 9875209 w 10758358"/>
                <a:gd name="connsiteY709" fmla="*/ 1004461 h 6858000"/>
                <a:gd name="connsiteX710" fmla="*/ 9764881 w 10758358"/>
                <a:gd name="connsiteY710" fmla="*/ 1050043 h 6858000"/>
                <a:gd name="connsiteX711" fmla="*/ 9742607 w 10758358"/>
                <a:gd name="connsiteY711" fmla="*/ 1061956 h 6858000"/>
                <a:gd name="connsiteX712" fmla="*/ 9626063 w 10758358"/>
                <a:gd name="connsiteY712" fmla="*/ 1098215 h 6858000"/>
                <a:gd name="connsiteX713" fmla="*/ 9601718 w 10758358"/>
                <a:gd name="connsiteY713" fmla="*/ 1003943 h 6858000"/>
                <a:gd name="connsiteX714" fmla="*/ 9516770 w 10758358"/>
                <a:gd name="connsiteY714" fmla="*/ 1057813 h 6858000"/>
                <a:gd name="connsiteX715" fmla="*/ 9384168 w 10758358"/>
                <a:gd name="connsiteY715" fmla="*/ 1100287 h 6858000"/>
                <a:gd name="connsiteX716" fmla="*/ 9279019 w 10758358"/>
                <a:gd name="connsiteY716" fmla="*/ 1181091 h 6858000"/>
                <a:gd name="connsiteX717" fmla="*/ 9248458 w 10758358"/>
                <a:gd name="connsiteY717" fmla="*/ 1199738 h 6858000"/>
                <a:gd name="connsiteX718" fmla="*/ 9062506 w 10758358"/>
                <a:gd name="connsiteY718" fmla="*/ 1312139 h 6858000"/>
                <a:gd name="connsiteX719" fmla="*/ 8896235 w 10758358"/>
                <a:gd name="connsiteY719" fmla="*/ 1419878 h 6858000"/>
                <a:gd name="connsiteX720" fmla="*/ 8786424 w 10758358"/>
                <a:gd name="connsiteY720" fmla="*/ 1496538 h 6858000"/>
                <a:gd name="connsiteX721" fmla="*/ 8730483 w 10758358"/>
                <a:gd name="connsiteY721" fmla="*/ 1573716 h 6858000"/>
                <a:gd name="connsiteX722" fmla="*/ 8612902 w 10758358"/>
                <a:gd name="connsiteY722" fmla="*/ 1651931 h 6858000"/>
                <a:gd name="connsiteX723" fmla="*/ 8634139 w 10758358"/>
                <a:gd name="connsiteY723" fmla="*/ 1673168 h 6858000"/>
                <a:gd name="connsiteX724" fmla="*/ 8623780 w 10758358"/>
                <a:gd name="connsiteY724" fmla="*/ 1641053 h 6858000"/>
                <a:gd name="connsiteX725" fmla="*/ 8632067 w 10758358"/>
                <a:gd name="connsiteY725" fmla="*/ 1612047 h 6858000"/>
                <a:gd name="connsiteX726" fmla="*/ 8737734 w 10758358"/>
                <a:gd name="connsiteY726" fmla="*/ 1479963 h 6858000"/>
                <a:gd name="connsiteX727" fmla="*/ 8725821 w 10758358"/>
                <a:gd name="connsiteY727" fmla="*/ 1462870 h 6858000"/>
                <a:gd name="connsiteX728" fmla="*/ 8605651 w 10758358"/>
                <a:gd name="connsiteY728" fmla="*/ 1529171 h 6858000"/>
                <a:gd name="connsiteX729" fmla="*/ 8598399 w 10758358"/>
                <a:gd name="connsiteY729" fmla="*/ 1515703 h 6858000"/>
                <a:gd name="connsiteX730" fmla="*/ 8554371 w 10758358"/>
                <a:gd name="connsiteY730" fmla="*/ 1537458 h 6858000"/>
                <a:gd name="connsiteX731" fmla="*/ 8495840 w 10758358"/>
                <a:gd name="connsiteY731" fmla="*/ 1621370 h 6858000"/>
                <a:gd name="connsiteX732" fmla="*/ 8480301 w 10758358"/>
                <a:gd name="connsiteY732" fmla="*/ 1559213 h 6858000"/>
                <a:gd name="connsiteX733" fmla="*/ 8459582 w 10758358"/>
                <a:gd name="connsiteY733" fmla="*/ 1544710 h 6858000"/>
                <a:gd name="connsiteX734" fmla="*/ 8405194 w 10758358"/>
                <a:gd name="connsiteY734" fmla="*/ 1619298 h 6858000"/>
                <a:gd name="connsiteX735" fmla="*/ 8118753 w 10758358"/>
                <a:gd name="connsiteY735" fmla="*/ 1912991 h 6858000"/>
                <a:gd name="connsiteX736" fmla="*/ 7947821 w 10758358"/>
                <a:gd name="connsiteY736" fmla="*/ 2073563 h 6858000"/>
                <a:gd name="connsiteX737" fmla="*/ 7814702 w 10758358"/>
                <a:gd name="connsiteY737" fmla="*/ 2141936 h 6858000"/>
                <a:gd name="connsiteX738" fmla="*/ 7609584 w 10758358"/>
                <a:gd name="connsiteY738" fmla="*/ 2302509 h 6858000"/>
                <a:gd name="connsiteX739" fmla="*/ 7563484 w 10758358"/>
                <a:gd name="connsiteY739" fmla="*/ 2321156 h 6858000"/>
                <a:gd name="connsiteX740" fmla="*/ 7623051 w 10758358"/>
                <a:gd name="connsiteY740" fmla="*/ 2267804 h 6858000"/>
                <a:gd name="connsiteX741" fmla="*/ 7648432 w 10758358"/>
                <a:gd name="connsiteY741" fmla="*/ 2250711 h 6858000"/>
                <a:gd name="connsiteX742" fmla="*/ 7782069 w 10758358"/>
                <a:gd name="connsiteY742" fmla="*/ 2104124 h 6858000"/>
                <a:gd name="connsiteX743" fmla="*/ 7938498 w 10758358"/>
                <a:gd name="connsiteY743" fmla="*/ 1875178 h 6858000"/>
                <a:gd name="connsiteX744" fmla="*/ 8043129 w 10758358"/>
                <a:gd name="connsiteY744" fmla="*/ 1727555 h 6858000"/>
                <a:gd name="connsiteX745" fmla="*/ 8134811 w 10758358"/>
                <a:gd name="connsiteY745" fmla="*/ 1575270 h 6858000"/>
                <a:gd name="connsiteX746" fmla="*/ 8038467 w 10758358"/>
                <a:gd name="connsiteY746" fmla="*/ 1684563 h 6858000"/>
                <a:gd name="connsiteX747" fmla="*/ 8026036 w 10758358"/>
                <a:gd name="connsiteY747" fmla="*/ 1676276 h 6858000"/>
                <a:gd name="connsiteX748" fmla="*/ 8129631 w 10758358"/>
                <a:gd name="connsiteY748" fmla="*/ 1528653 h 6858000"/>
                <a:gd name="connsiteX749" fmla="*/ 8116164 w 10758358"/>
                <a:gd name="connsiteY749" fmla="*/ 1518293 h 6858000"/>
                <a:gd name="connsiteX750" fmla="*/ 7830241 w 10758358"/>
                <a:gd name="connsiteY750" fmla="*/ 1850316 h 6858000"/>
                <a:gd name="connsiteX751" fmla="*/ 7818327 w 10758358"/>
                <a:gd name="connsiteY751" fmla="*/ 1812503 h 6858000"/>
                <a:gd name="connsiteX752" fmla="*/ 7798645 w 10758358"/>
                <a:gd name="connsiteY752" fmla="*/ 1829079 h 6858000"/>
                <a:gd name="connsiteX753" fmla="*/ 7791393 w 10758358"/>
                <a:gd name="connsiteY753" fmla="*/ 1802144 h 6858000"/>
                <a:gd name="connsiteX754" fmla="*/ 7778444 w 10758358"/>
                <a:gd name="connsiteY754" fmla="*/ 1796446 h 6858000"/>
                <a:gd name="connsiteX755" fmla="*/ 7704373 w 10758358"/>
                <a:gd name="connsiteY755" fmla="*/ 1947695 h 6858000"/>
                <a:gd name="connsiteX756" fmla="*/ 7700747 w 10758358"/>
                <a:gd name="connsiteY756" fmla="*/ 1946141 h 6858000"/>
                <a:gd name="connsiteX757" fmla="*/ 7710589 w 10758358"/>
                <a:gd name="connsiteY757" fmla="*/ 1901595 h 6858000"/>
                <a:gd name="connsiteX758" fmla="*/ 7603885 w 10758358"/>
                <a:gd name="connsiteY758" fmla="*/ 2041449 h 6858000"/>
                <a:gd name="connsiteX759" fmla="*/ 7571771 w 10758358"/>
                <a:gd name="connsiteY759" fmla="*/ 2079779 h 6858000"/>
                <a:gd name="connsiteX760" fmla="*/ 7457299 w 10758358"/>
                <a:gd name="connsiteY760" fmla="*/ 2197877 h 6858000"/>
                <a:gd name="connsiteX761" fmla="*/ 7302424 w 10758358"/>
                <a:gd name="connsiteY761" fmla="*/ 2350680 h 6858000"/>
                <a:gd name="connsiteX762" fmla="*/ 7278597 w 10758358"/>
                <a:gd name="connsiteY762" fmla="*/ 2352234 h 6858000"/>
                <a:gd name="connsiteX763" fmla="*/ 7228353 w 10758358"/>
                <a:gd name="connsiteY763" fmla="*/ 2321674 h 6858000"/>
                <a:gd name="connsiteX764" fmla="*/ 7259950 w 10758358"/>
                <a:gd name="connsiteY764" fmla="*/ 2227402 h 6858000"/>
                <a:gd name="connsiteX765" fmla="*/ 7244411 w 10758358"/>
                <a:gd name="connsiteY765" fmla="*/ 2215489 h 6858000"/>
                <a:gd name="connsiteX766" fmla="*/ 7205044 w 10758358"/>
                <a:gd name="connsiteY766" fmla="*/ 2236726 h 6858000"/>
                <a:gd name="connsiteX767" fmla="*/ 7042918 w 10758358"/>
                <a:gd name="connsiteY767" fmla="*/ 2404550 h 6858000"/>
                <a:gd name="connsiteX768" fmla="*/ 7022717 w 10758358"/>
                <a:gd name="connsiteY768" fmla="*/ 2386421 h 6858000"/>
                <a:gd name="connsiteX769" fmla="*/ 7372868 w 10758358"/>
                <a:gd name="connsiteY769" fmla="*/ 2006744 h 6858000"/>
                <a:gd name="connsiteX770" fmla="*/ 7355775 w 10758358"/>
                <a:gd name="connsiteY770" fmla="*/ 1987061 h 6858000"/>
                <a:gd name="connsiteX771" fmla="*/ 7296726 w 10758358"/>
                <a:gd name="connsiteY771" fmla="*/ 2031089 h 6858000"/>
                <a:gd name="connsiteX772" fmla="*/ 7307086 w 10758358"/>
                <a:gd name="connsiteY772" fmla="*/ 1976702 h 6858000"/>
                <a:gd name="connsiteX773" fmla="*/ 7383746 w 10758358"/>
                <a:gd name="connsiteY773" fmla="*/ 1875178 h 6858000"/>
                <a:gd name="connsiteX774" fmla="*/ 7499254 w 10758358"/>
                <a:gd name="connsiteY774" fmla="*/ 1720822 h 6858000"/>
                <a:gd name="connsiteX775" fmla="*/ 7457816 w 10758358"/>
                <a:gd name="connsiteY775" fmla="*/ 1736879 h 6858000"/>
                <a:gd name="connsiteX776" fmla="*/ 7446939 w 10758358"/>
                <a:gd name="connsiteY776" fmla="*/ 1728591 h 6858000"/>
                <a:gd name="connsiteX777" fmla="*/ 7486305 w 10758358"/>
                <a:gd name="connsiteY777" fmla="*/ 1670060 h 6858000"/>
                <a:gd name="connsiteX778" fmla="*/ 7601814 w 10758358"/>
                <a:gd name="connsiteY778" fmla="*/ 1562839 h 6858000"/>
                <a:gd name="connsiteX779" fmla="*/ 7690388 w 10758358"/>
                <a:gd name="connsiteY779" fmla="*/ 1460280 h 6858000"/>
                <a:gd name="connsiteX780" fmla="*/ 7743221 w 10758358"/>
                <a:gd name="connsiteY780" fmla="*/ 1409518 h 6858000"/>
                <a:gd name="connsiteX781" fmla="*/ 7757725 w 10758358"/>
                <a:gd name="connsiteY781" fmla="*/ 1417288 h 6858000"/>
                <a:gd name="connsiteX782" fmla="*/ 7715769 w 10758358"/>
                <a:gd name="connsiteY782" fmla="*/ 1489286 h 6858000"/>
                <a:gd name="connsiteX783" fmla="*/ 7663971 w 10758358"/>
                <a:gd name="connsiteY783" fmla="*/ 1552480 h 6858000"/>
                <a:gd name="connsiteX784" fmla="*/ 7608547 w 10758358"/>
                <a:gd name="connsiteY784" fmla="*/ 1629140 h 6858000"/>
                <a:gd name="connsiteX785" fmla="*/ 7778961 w 10758358"/>
                <a:gd name="connsiteY785" fmla="*/ 1466496 h 6858000"/>
                <a:gd name="connsiteX786" fmla="*/ 7811076 w 10758358"/>
                <a:gd name="connsiteY786" fmla="*/ 1358756 h 6858000"/>
                <a:gd name="connsiteX787" fmla="*/ 7827651 w 10758358"/>
                <a:gd name="connsiteY787" fmla="*/ 1328714 h 6858000"/>
                <a:gd name="connsiteX788" fmla="*/ 7939534 w 10758358"/>
                <a:gd name="connsiteY788" fmla="*/ 1249464 h 6858000"/>
                <a:gd name="connsiteX789" fmla="*/ 7983044 w 10758358"/>
                <a:gd name="connsiteY789" fmla="*/ 1202328 h 6858000"/>
                <a:gd name="connsiteX790" fmla="*/ 8108912 w 10758358"/>
                <a:gd name="connsiteY790" fmla="*/ 1083193 h 6858000"/>
                <a:gd name="connsiteX791" fmla="*/ 8263269 w 10758358"/>
                <a:gd name="connsiteY791" fmla="*/ 953699 h 6858000"/>
                <a:gd name="connsiteX792" fmla="*/ 8316621 w 10758358"/>
                <a:gd name="connsiteY792" fmla="*/ 935052 h 6858000"/>
                <a:gd name="connsiteX793" fmla="*/ 8342001 w 10758358"/>
                <a:gd name="connsiteY793" fmla="*/ 873931 h 6858000"/>
                <a:gd name="connsiteX794" fmla="*/ 8355469 w 10758358"/>
                <a:gd name="connsiteY794" fmla="*/ 879111 h 6858000"/>
                <a:gd name="connsiteX795" fmla="*/ 8353397 w 10758358"/>
                <a:gd name="connsiteY795" fmla="*/ 908118 h 6858000"/>
                <a:gd name="connsiteX796" fmla="*/ 8444560 w 10758358"/>
                <a:gd name="connsiteY796" fmla="*/ 867715 h 6858000"/>
                <a:gd name="connsiteX797" fmla="*/ 8421769 w 10758358"/>
                <a:gd name="connsiteY797" fmla="*/ 898794 h 6858000"/>
                <a:gd name="connsiteX798" fmla="*/ 8427467 w 10758358"/>
                <a:gd name="connsiteY798" fmla="*/ 906046 h 6858000"/>
                <a:gd name="connsiteX799" fmla="*/ 8569392 w 10758358"/>
                <a:gd name="connsiteY799" fmla="*/ 785875 h 6858000"/>
                <a:gd name="connsiteX800" fmla="*/ 8576644 w 10758358"/>
                <a:gd name="connsiteY800" fmla="*/ 839745 h 6858000"/>
                <a:gd name="connsiteX801" fmla="*/ 8534688 w 10758358"/>
                <a:gd name="connsiteY801" fmla="*/ 883773 h 6858000"/>
                <a:gd name="connsiteX802" fmla="*/ 8430057 w 10758358"/>
                <a:gd name="connsiteY802" fmla="*/ 934016 h 6858000"/>
                <a:gd name="connsiteX803" fmla="*/ 8429021 w 10758358"/>
                <a:gd name="connsiteY803" fmla="*/ 967167 h 6858000"/>
                <a:gd name="connsiteX804" fmla="*/ 8463207 w 10758358"/>
                <a:gd name="connsiteY804" fmla="*/ 979080 h 6858000"/>
                <a:gd name="connsiteX805" fmla="*/ 8495840 w 10758358"/>
                <a:gd name="connsiteY805" fmla="*/ 982706 h 6858000"/>
                <a:gd name="connsiteX806" fmla="*/ 8639319 w 10758358"/>
                <a:gd name="connsiteY806" fmla="*/ 856320 h 6858000"/>
                <a:gd name="connsiteX807" fmla="*/ 8651750 w 10758358"/>
                <a:gd name="connsiteY807" fmla="*/ 869787 h 6858000"/>
                <a:gd name="connsiteX808" fmla="*/ 8576644 w 10758358"/>
                <a:gd name="connsiteY808" fmla="*/ 951627 h 6858000"/>
                <a:gd name="connsiteX809" fmla="*/ 8612902 w 10758358"/>
                <a:gd name="connsiteY809" fmla="*/ 941268 h 6858000"/>
                <a:gd name="connsiteX810" fmla="*/ 8596327 w 10758358"/>
                <a:gd name="connsiteY810" fmla="*/ 996173 h 6858000"/>
                <a:gd name="connsiteX811" fmla="*/ 8620154 w 10758358"/>
                <a:gd name="connsiteY811" fmla="*/ 1014303 h 6858000"/>
                <a:gd name="connsiteX812" fmla="*/ 8688527 w 10758358"/>
                <a:gd name="connsiteY812" fmla="*/ 941268 h 6858000"/>
                <a:gd name="connsiteX813" fmla="*/ 8697850 w 10758358"/>
                <a:gd name="connsiteY813" fmla="*/ 828349 h 6858000"/>
                <a:gd name="connsiteX814" fmla="*/ 8707174 w 10758358"/>
                <a:gd name="connsiteY814" fmla="*/ 795199 h 6858000"/>
                <a:gd name="connsiteX815" fmla="*/ 8773475 w 10758358"/>
                <a:gd name="connsiteY815" fmla="*/ 762048 h 6858000"/>
                <a:gd name="connsiteX816" fmla="*/ 8767259 w 10758358"/>
                <a:gd name="connsiteY816" fmla="*/ 736150 h 6858000"/>
                <a:gd name="connsiteX817" fmla="*/ 8707692 w 10758358"/>
                <a:gd name="connsiteY817" fmla="*/ 768782 h 6858000"/>
                <a:gd name="connsiteX818" fmla="*/ 8703548 w 10758358"/>
                <a:gd name="connsiteY818" fmla="*/ 795199 h 6858000"/>
                <a:gd name="connsiteX819" fmla="*/ 3737714 w 10758358"/>
                <a:gd name="connsiteY819" fmla="*/ 5987389 h 6858000"/>
                <a:gd name="connsiteX820" fmla="*/ 3584393 w 10758358"/>
                <a:gd name="connsiteY820" fmla="*/ 5987389 h 6858000"/>
                <a:gd name="connsiteX821" fmla="*/ 3589573 w 10758358"/>
                <a:gd name="connsiteY821" fmla="*/ 6018467 h 6858000"/>
                <a:gd name="connsiteX822" fmla="*/ 3531559 w 10758358"/>
                <a:gd name="connsiteY822" fmla="*/ 6042294 h 6858000"/>
                <a:gd name="connsiteX823" fmla="*/ 3538811 w 10758358"/>
                <a:gd name="connsiteY823" fmla="*/ 6059905 h 6858000"/>
                <a:gd name="connsiteX824" fmla="*/ 3737714 w 10758358"/>
                <a:gd name="connsiteY824" fmla="*/ 5987389 h 6858000"/>
                <a:gd name="connsiteX825" fmla="*/ 3814892 w 10758358"/>
                <a:gd name="connsiteY825" fmla="*/ 6039704 h 6858000"/>
                <a:gd name="connsiteX826" fmla="*/ 3878085 w 10758358"/>
                <a:gd name="connsiteY826" fmla="*/ 6003964 h 6858000"/>
                <a:gd name="connsiteX827" fmla="*/ 3875496 w 10758358"/>
                <a:gd name="connsiteY827" fmla="*/ 5987389 h 6858000"/>
                <a:gd name="connsiteX828" fmla="*/ 3737714 w 10758358"/>
                <a:gd name="connsiteY828" fmla="*/ 5987389 h 6858000"/>
                <a:gd name="connsiteX829" fmla="*/ 5916320 w 10758358"/>
                <a:gd name="connsiteY829" fmla="*/ 3908751 h 6858000"/>
                <a:gd name="connsiteX830" fmla="*/ 5871256 w 10758358"/>
                <a:gd name="connsiteY830" fmla="*/ 3918075 h 6858000"/>
                <a:gd name="connsiteX831" fmla="*/ 5351727 w 10758358"/>
                <a:gd name="connsiteY831" fmla="*/ 4118014 h 6858000"/>
                <a:gd name="connsiteX832" fmla="*/ 5358979 w 10758358"/>
                <a:gd name="connsiteY832" fmla="*/ 4138733 h 6858000"/>
                <a:gd name="connsiteX833" fmla="*/ 5422689 w 10758358"/>
                <a:gd name="connsiteY833" fmla="*/ 4116460 h 6858000"/>
                <a:gd name="connsiteX834" fmla="*/ 5477077 w 10758358"/>
                <a:gd name="connsiteY834" fmla="*/ 4087971 h 6858000"/>
                <a:gd name="connsiteX835" fmla="*/ 5638167 w 10758358"/>
                <a:gd name="connsiteY835" fmla="*/ 4028922 h 6858000"/>
                <a:gd name="connsiteX836" fmla="*/ 5767661 w 10758358"/>
                <a:gd name="connsiteY836" fmla="*/ 3992664 h 6858000"/>
                <a:gd name="connsiteX837" fmla="*/ 5914248 w 10758358"/>
                <a:gd name="connsiteY837" fmla="*/ 3917039 h 6858000"/>
                <a:gd name="connsiteX838" fmla="*/ 5915284 w 10758358"/>
                <a:gd name="connsiteY838" fmla="*/ 3906680 h 6858000"/>
                <a:gd name="connsiteX839" fmla="*/ 6033383 w 10758358"/>
                <a:gd name="connsiteY839" fmla="*/ 3880263 h 6858000"/>
                <a:gd name="connsiteX840" fmla="*/ 6026649 w 10758358"/>
                <a:gd name="connsiteY840" fmla="*/ 3860580 h 6858000"/>
                <a:gd name="connsiteX841" fmla="*/ 5916320 w 10758358"/>
                <a:gd name="connsiteY841" fmla="*/ 3908751 h 6858000"/>
                <a:gd name="connsiteX842" fmla="*/ 8587004 w 10758358"/>
                <a:gd name="connsiteY842" fmla="*/ 3350892 h 6858000"/>
                <a:gd name="connsiteX843" fmla="*/ 8664182 w 10758358"/>
                <a:gd name="connsiteY843" fmla="*/ 3276821 h 6858000"/>
                <a:gd name="connsiteX844" fmla="*/ 8713390 w 10758358"/>
                <a:gd name="connsiteY844" fmla="*/ 3252476 h 6858000"/>
                <a:gd name="connsiteX845" fmla="*/ 8709246 w 10758358"/>
                <a:gd name="connsiteY845" fmla="*/ 3230721 h 6858000"/>
                <a:gd name="connsiteX846" fmla="*/ 8745504 w 10758358"/>
                <a:gd name="connsiteY846" fmla="*/ 3255066 h 6858000"/>
                <a:gd name="connsiteX847" fmla="*/ 8940263 w 10758358"/>
                <a:gd name="connsiteY847" fmla="*/ 3089314 h 6858000"/>
                <a:gd name="connsiteX848" fmla="*/ 9090994 w 10758358"/>
                <a:gd name="connsiteY848" fmla="*/ 2976913 h 6858000"/>
                <a:gd name="connsiteX849" fmla="*/ 9136576 w 10758358"/>
                <a:gd name="connsiteY849" fmla="*/ 2944281 h 6858000"/>
                <a:gd name="connsiteX850" fmla="*/ 9216862 w 10758358"/>
                <a:gd name="connsiteY850" fmla="*/ 2854671 h 6858000"/>
                <a:gd name="connsiteX851" fmla="*/ 9083225 w 10758358"/>
                <a:gd name="connsiteY851" fmla="*/ 2938065 h 6858000"/>
                <a:gd name="connsiteX852" fmla="*/ 8863085 w 10758358"/>
                <a:gd name="connsiteY852" fmla="*/ 3084134 h 6858000"/>
                <a:gd name="connsiteX853" fmla="*/ 8657448 w 10758358"/>
                <a:gd name="connsiteY853" fmla="*/ 3197571 h 6858000"/>
                <a:gd name="connsiteX854" fmla="*/ 8516041 w 10758358"/>
                <a:gd name="connsiteY854" fmla="*/ 3286145 h 6858000"/>
                <a:gd name="connsiteX855" fmla="*/ 8502055 w 10758358"/>
                <a:gd name="connsiteY855" fmla="*/ 3322403 h 6858000"/>
                <a:gd name="connsiteX856" fmla="*/ 8479264 w 10758358"/>
                <a:gd name="connsiteY856" fmla="*/ 3332763 h 6858000"/>
                <a:gd name="connsiteX857" fmla="*/ 8367382 w 10758358"/>
                <a:gd name="connsiteY857" fmla="*/ 3373165 h 6858000"/>
                <a:gd name="connsiteX858" fmla="*/ 8151904 w 10758358"/>
                <a:gd name="connsiteY858" fmla="*/ 3499033 h 6858000"/>
                <a:gd name="connsiteX859" fmla="*/ 8047791 w 10758358"/>
                <a:gd name="connsiteY859" fmla="*/ 3548758 h 6858000"/>
                <a:gd name="connsiteX860" fmla="*/ 7983044 w 10758358"/>
                <a:gd name="connsiteY860" fmla="*/ 3580355 h 6858000"/>
                <a:gd name="connsiteX861" fmla="*/ 7793465 w 10758358"/>
                <a:gd name="connsiteY861" fmla="*/ 3714511 h 6858000"/>
                <a:gd name="connsiteX862" fmla="*/ 7582131 w 10758358"/>
                <a:gd name="connsiteY862" fmla="*/ 3820178 h 6858000"/>
                <a:gd name="connsiteX863" fmla="*/ 7383746 w 10758358"/>
                <a:gd name="connsiteY863" fmla="*/ 3918593 h 6858000"/>
                <a:gd name="connsiteX864" fmla="*/ 6899438 w 10758358"/>
                <a:gd name="connsiteY864" fmla="*/ 4128373 h 6858000"/>
                <a:gd name="connsiteX865" fmla="*/ 6573113 w 10758358"/>
                <a:gd name="connsiteY865" fmla="*/ 4259421 h 6858000"/>
                <a:gd name="connsiteX866" fmla="*/ 6553949 w 10758358"/>
                <a:gd name="connsiteY866" fmla="*/ 4265119 h 6858000"/>
                <a:gd name="connsiteX867" fmla="*/ 6457605 w 10758358"/>
                <a:gd name="connsiteY867" fmla="*/ 4294126 h 6858000"/>
                <a:gd name="connsiteX868" fmla="*/ 6218818 w 10758358"/>
                <a:gd name="connsiteY868" fmla="*/ 4414296 h 6858000"/>
                <a:gd name="connsiteX869" fmla="*/ 6025613 w 10758358"/>
                <a:gd name="connsiteY869" fmla="*/ 4477489 h 6858000"/>
                <a:gd name="connsiteX870" fmla="*/ 5954132 w 10758358"/>
                <a:gd name="connsiteY870" fmla="*/ 4517891 h 6858000"/>
                <a:gd name="connsiteX871" fmla="*/ 5958794 w 10758358"/>
                <a:gd name="connsiteY871" fmla="*/ 4525661 h 6858000"/>
                <a:gd name="connsiteX872" fmla="*/ 6002304 w 10758358"/>
                <a:gd name="connsiteY872" fmla="*/ 4511158 h 6858000"/>
                <a:gd name="connsiteX873" fmla="*/ 6113669 w 10758358"/>
                <a:gd name="connsiteY873" fmla="*/ 4527733 h 6858000"/>
                <a:gd name="connsiteX874" fmla="*/ 6208459 w 10758358"/>
                <a:gd name="connsiteY874" fmla="*/ 4466612 h 6858000"/>
                <a:gd name="connsiteX875" fmla="*/ 6268544 w 10758358"/>
                <a:gd name="connsiteY875" fmla="*/ 4426210 h 6858000"/>
                <a:gd name="connsiteX876" fmla="*/ 6327075 w 10758358"/>
                <a:gd name="connsiteY876" fmla="*/ 4422584 h 6858000"/>
                <a:gd name="connsiteX877" fmla="*/ 6358672 w 10758358"/>
                <a:gd name="connsiteY877" fmla="*/ 4395131 h 6858000"/>
                <a:gd name="connsiteX878" fmla="*/ 6438440 w 10758358"/>
                <a:gd name="connsiteY878" fmla="*/ 4347995 h 6858000"/>
                <a:gd name="connsiteX879" fmla="*/ 6430152 w 10758358"/>
                <a:gd name="connsiteY879" fmla="*/ 4389433 h 6858000"/>
                <a:gd name="connsiteX880" fmla="*/ 6679298 w 10758358"/>
                <a:gd name="connsiteY880" fmla="*/ 4285320 h 6858000"/>
                <a:gd name="connsiteX881" fmla="*/ 6712967 w 10758358"/>
                <a:gd name="connsiteY881" fmla="*/ 4309665 h 6858000"/>
                <a:gd name="connsiteX882" fmla="*/ 6659616 w 10758358"/>
                <a:gd name="connsiteY882" fmla="*/ 4349031 h 6858000"/>
                <a:gd name="connsiteX883" fmla="*/ 6619213 w 10758358"/>
                <a:gd name="connsiteY883" fmla="*/ 4398239 h 6858000"/>
                <a:gd name="connsiteX884" fmla="*/ 6523906 w 10758358"/>
                <a:gd name="connsiteY884" fmla="*/ 4432425 h 6858000"/>
                <a:gd name="connsiteX885" fmla="*/ 6503187 w 10758358"/>
                <a:gd name="connsiteY885" fmla="*/ 4431907 h 6858000"/>
                <a:gd name="connsiteX886" fmla="*/ 6418757 w 10758358"/>
                <a:gd name="connsiteY886" fmla="*/ 4443303 h 6858000"/>
                <a:gd name="connsiteX887" fmla="*/ 6422900 w 10758358"/>
                <a:gd name="connsiteY887" fmla="*/ 4465058 h 6858000"/>
                <a:gd name="connsiteX888" fmla="*/ 6547215 w 10758358"/>
                <a:gd name="connsiteY888" fmla="*/ 4438123 h 6858000"/>
                <a:gd name="connsiteX889" fmla="*/ 6813972 w 10758358"/>
                <a:gd name="connsiteY889" fmla="*/ 4360427 h 6858000"/>
                <a:gd name="connsiteX890" fmla="*/ 6860590 w 10758358"/>
                <a:gd name="connsiteY890" fmla="*/ 4288428 h 6858000"/>
                <a:gd name="connsiteX891" fmla="*/ 6937251 w 10758358"/>
                <a:gd name="connsiteY891" fmla="*/ 4302931 h 6858000"/>
                <a:gd name="connsiteX892" fmla="*/ 7001998 w 10758358"/>
                <a:gd name="connsiteY892" fmla="*/ 4241810 h 6858000"/>
                <a:gd name="connsiteX893" fmla="*/ 6991120 w 10758358"/>
                <a:gd name="connsiteY893" fmla="*/ 4303967 h 6858000"/>
                <a:gd name="connsiteX894" fmla="*/ 7024789 w 10758358"/>
                <a:gd name="connsiteY894" fmla="*/ 4227307 h 6858000"/>
                <a:gd name="connsiteX895" fmla="*/ 7089018 w 10758358"/>
                <a:gd name="connsiteY895" fmla="*/ 4233522 h 6858000"/>
                <a:gd name="connsiteX896" fmla="*/ 7041882 w 10758358"/>
                <a:gd name="connsiteY896" fmla="*/ 4279622 h 6858000"/>
                <a:gd name="connsiteX897" fmla="*/ 7197274 w 10758358"/>
                <a:gd name="connsiteY897" fmla="*/ 4164114 h 6858000"/>
                <a:gd name="connsiteX898" fmla="*/ 7206080 w 10758358"/>
                <a:gd name="connsiteY898" fmla="*/ 4151164 h 6858000"/>
                <a:gd name="connsiteX899" fmla="*/ 7324178 w 10758358"/>
                <a:gd name="connsiteY899" fmla="*/ 4106618 h 6858000"/>
                <a:gd name="connsiteX900" fmla="*/ 7328322 w 10758358"/>
                <a:gd name="connsiteY900" fmla="*/ 4120086 h 6858000"/>
                <a:gd name="connsiteX901" fmla="*/ 7285849 w 10758358"/>
                <a:gd name="connsiteY901" fmla="*/ 4153754 h 6858000"/>
                <a:gd name="connsiteX902" fmla="*/ 7296208 w 10758358"/>
                <a:gd name="connsiteY902" fmla="*/ 4170329 h 6858000"/>
                <a:gd name="connsiteX903" fmla="*/ 7377530 w 10758358"/>
                <a:gd name="connsiteY903" fmla="*/ 4128373 h 6858000"/>
                <a:gd name="connsiteX904" fmla="*/ 7369243 w 10758358"/>
                <a:gd name="connsiteY904" fmla="*/ 4087453 h 6858000"/>
                <a:gd name="connsiteX905" fmla="*/ 7416378 w 10758358"/>
                <a:gd name="connsiteY905" fmla="*/ 4072432 h 6858000"/>
                <a:gd name="connsiteX906" fmla="*/ 7434508 w 10758358"/>
                <a:gd name="connsiteY906" fmla="*/ 4119568 h 6858000"/>
                <a:gd name="connsiteX907" fmla="*/ 7530333 w 10758358"/>
                <a:gd name="connsiteY907" fmla="*/ 4082273 h 6858000"/>
                <a:gd name="connsiteX908" fmla="*/ 7568663 w 10758358"/>
                <a:gd name="connsiteY908" fmla="*/ 4019081 h 6858000"/>
                <a:gd name="connsiteX909" fmla="*/ 7577469 w 10758358"/>
                <a:gd name="connsiteY909" fmla="*/ 4061554 h 6858000"/>
                <a:gd name="connsiteX910" fmla="*/ 7624087 w 10758358"/>
                <a:gd name="connsiteY910" fmla="*/ 4043943 h 6858000"/>
                <a:gd name="connsiteX911" fmla="*/ 7716286 w 10758358"/>
                <a:gd name="connsiteY911" fmla="*/ 3968319 h 6858000"/>
                <a:gd name="connsiteX912" fmla="*/ 7807450 w 10758358"/>
                <a:gd name="connsiteY912" fmla="*/ 3953815 h 6858000"/>
                <a:gd name="connsiteX913" fmla="*/ 7840601 w 10758358"/>
                <a:gd name="connsiteY913" fmla="*/ 3938794 h 6858000"/>
                <a:gd name="connsiteX914" fmla="*/ 7917779 w 10758358"/>
                <a:gd name="connsiteY914" fmla="*/ 3893730 h 6858000"/>
                <a:gd name="connsiteX915" fmla="*/ 7972167 w 10758358"/>
                <a:gd name="connsiteY915" fmla="*/ 3865242 h 6858000"/>
                <a:gd name="connsiteX916" fmla="*/ 8075762 w 10758358"/>
                <a:gd name="connsiteY916" fmla="*/ 3817588 h 6858000"/>
                <a:gd name="connsiteX917" fmla="*/ 8079905 w 10758358"/>
                <a:gd name="connsiteY917" fmla="*/ 3854882 h 6858000"/>
                <a:gd name="connsiteX918" fmla="*/ 8150868 w 10758358"/>
                <a:gd name="connsiteY918" fmla="*/ 3775632 h 6858000"/>
                <a:gd name="connsiteX919" fmla="*/ 8472531 w 10758358"/>
                <a:gd name="connsiteY919" fmla="*/ 3602628 h 6858000"/>
                <a:gd name="connsiteX920" fmla="*/ 8765187 w 10758358"/>
                <a:gd name="connsiteY920" fmla="*/ 3424444 h 6858000"/>
                <a:gd name="connsiteX921" fmla="*/ 8990507 w 10758358"/>
                <a:gd name="connsiteY921" fmla="*/ 3255584 h 6858000"/>
                <a:gd name="connsiteX922" fmla="*/ 9151079 w 10758358"/>
                <a:gd name="connsiteY922" fmla="*/ 3097601 h 6858000"/>
                <a:gd name="connsiteX923" fmla="*/ 9142273 w 10758358"/>
                <a:gd name="connsiteY923" fmla="*/ 3088278 h 6858000"/>
                <a:gd name="connsiteX924" fmla="*/ 8606687 w 10758358"/>
                <a:gd name="connsiteY924" fmla="*/ 3452415 h 6858000"/>
                <a:gd name="connsiteX925" fmla="*/ 8591148 w 10758358"/>
                <a:gd name="connsiteY925" fmla="*/ 3433250 h 6858000"/>
                <a:gd name="connsiteX926" fmla="*/ 8680757 w 10758358"/>
                <a:gd name="connsiteY926" fmla="*/ 3351410 h 6858000"/>
                <a:gd name="connsiteX927" fmla="*/ 8676095 w 10758358"/>
                <a:gd name="connsiteY927" fmla="*/ 3341568 h 6858000"/>
                <a:gd name="connsiteX928" fmla="*/ 8586486 w 10758358"/>
                <a:gd name="connsiteY928" fmla="*/ 3364877 h 6858000"/>
                <a:gd name="connsiteX929" fmla="*/ 8587004 w 10758358"/>
                <a:gd name="connsiteY929" fmla="*/ 3350892 h 6858000"/>
                <a:gd name="connsiteX930" fmla="*/ 3730980 w 10758358"/>
                <a:gd name="connsiteY930" fmla="*/ 5956828 h 6858000"/>
                <a:gd name="connsiteX931" fmla="*/ 3844935 w 10758358"/>
                <a:gd name="connsiteY931" fmla="*/ 5951648 h 6858000"/>
                <a:gd name="connsiteX932" fmla="*/ 3938688 w 10758358"/>
                <a:gd name="connsiteY932" fmla="*/ 5943879 h 6858000"/>
                <a:gd name="connsiteX933" fmla="*/ 4141217 w 10758358"/>
                <a:gd name="connsiteY933" fmla="*/ 5965633 h 6858000"/>
                <a:gd name="connsiteX934" fmla="*/ 4210108 w 10758358"/>
                <a:gd name="connsiteY934" fmla="*/ 6008108 h 6858000"/>
                <a:gd name="connsiteX935" fmla="*/ 4249474 w 10758358"/>
                <a:gd name="connsiteY935" fmla="*/ 5944397 h 6858000"/>
                <a:gd name="connsiteX936" fmla="*/ 4447341 w 10758358"/>
                <a:gd name="connsiteY936" fmla="*/ 5911246 h 6858000"/>
                <a:gd name="connsiteX937" fmla="*/ 4472722 w 10758358"/>
                <a:gd name="connsiteY937" fmla="*/ 5913836 h 6858000"/>
                <a:gd name="connsiteX938" fmla="*/ 4527627 w 10758358"/>
                <a:gd name="connsiteY938" fmla="*/ 5917462 h 6858000"/>
                <a:gd name="connsiteX939" fmla="*/ 4675768 w 10758358"/>
                <a:gd name="connsiteY939" fmla="*/ 5865147 h 6858000"/>
                <a:gd name="connsiteX940" fmla="*/ 4520376 w 10758358"/>
                <a:gd name="connsiteY940" fmla="*/ 5856341 h 6858000"/>
                <a:gd name="connsiteX941" fmla="*/ 4510016 w 10758358"/>
                <a:gd name="connsiteY941" fmla="*/ 5865665 h 6858000"/>
                <a:gd name="connsiteX942" fmla="*/ 4468578 w 10758358"/>
                <a:gd name="connsiteY942" fmla="*/ 5883276 h 6858000"/>
                <a:gd name="connsiteX943" fmla="*/ 4341156 w 10758358"/>
                <a:gd name="connsiteY943" fmla="*/ 5866700 h 6858000"/>
                <a:gd name="connsiteX944" fmla="*/ 4154166 w 10758358"/>
                <a:gd name="connsiteY944" fmla="*/ 5869808 h 6858000"/>
                <a:gd name="connsiteX945" fmla="*/ 3958889 w 10758358"/>
                <a:gd name="connsiteY945" fmla="*/ 5869808 h 6858000"/>
                <a:gd name="connsiteX946" fmla="*/ 3987896 w 10758358"/>
                <a:gd name="connsiteY946" fmla="*/ 5915390 h 6858000"/>
                <a:gd name="connsiteX947" fmla="*/ 3910718 w 10758358"/>
                <a:gd name="connsiteY947" fmla="*/ 5915390 h 6858000"/>
                <a:gd name="connsiteX948" fmla="*/ 3945940 w 10758358"/>
                <a:gd name="connsiteY948" fmla="*/ 5891563 h 6858000"/>
                <a:gd name="connsiteX949" fmla="*/ 3942832 w 10758358"/>
                <a:gd name="connsiteY949" fmla="*/ 5879132 h 6858000"/>
                <a:gd name="connsiteX950" fmla="*/ 3876531 w 10758358"/>
                <a:gd name="connsiteY950" fmla="*/ 5894153 h 6858000"/>
                <a:gd name="connsiteX951" fmla="*/ 3788993 w 10758358"/>
                <a:gd name="connsiteY951" fmla="*/ 5929375 h 6858000"/>
                <a:gd name="connsiteX952" fmla="*/ 3784850 w 10758358"/>
                <a:gd name="connsiteY952" fmla="*/ 5914354 h 6858000"/>
                <a:gd name="connsiteX953" fmla="*/ 3848561 w 10758358"/>
                <a:gd name="connsiteY953" fmla="*/ 5902959 h 6858000"/>
                <a:gd name="connsiteX954" fmla="*/ 3730980 w 10758358"/>
                <a:gd name="connsiteY954" fmla="*/ 5956828 h 6858000"/>
                <a:gd name="connsiteX955" fmla="*/ 7767048 w 10758358"/>
                <a:gd name="connsiteY955" fmla="*/ 1679901 h 6858000"/>
                <a:gd name="connsiteX956" fmla="*/ 7754617 w 10758358"/>
                <a:gd name="connsiteY956" fmla="*/ 1672132 h 6858000"/>
                <a:gd name="connsiteX957" fmla="*/ 7709035 w 10758358"/>
                <a:gd name="connsiteY957" fmla="*/ 1685599 h 6858000"/>
                <a:gd name="connsiteX958" fmla="*/ 7640662 w 10758358"/>
                <a:gd name="connsiteY958" fmla="*/ 1780389 h 6858000"/>
                <a:gd name="connsiteX959" fmla="*/ 7353186 w 10758358"/>
                <a:gd name="connsiteY959" fmla="*/ 2118627 h 6858000"/>
                <a:gd name="connsiteX960" fmla="*/ 7308639 w 10758358"/>
                <a:gd name="connsiteY960" fmla="*/ 2191662 h 6858000"/>
                <a:gd name="connsiteX961" fmla="*/ 7287920 w 10758358"/>
                <a:gd name="connsiteY961" fmla="*/ 2303545 h 6858000"/>
                <a:gd name="connsiteX962" fmla="*/ 7543800 w 10758358"/>
                <a:gd name="connsiteY962" fmla="*/ 2037305 h 6858000"/>
                <a:gd name="connsiteX963" fmla="*/ 7398767 w 10758358"/>
                <a:gd name="connsiteY963" fmla="*/ 2122771 h 6858000"/>
                <a:gd name="connsiteX964" fmla="*/ 7534995 w 10758358"/>
                <a:gd name="connsiteY964" fmla="*/ 1964788 h 6858000"/>
                <a:gd name="connsiteX965" fmla="*/ 7538103 w 10758358"/>
                <a:gd name="connsiteY965" fmla="*/ 2005708 h 6858000"/>
                <a:gd name="connsiteX966" fmla="*/ 7630820 w 10758358"/>
                <a:gd name="connsiteY966" fmla="*/ 1850316 h 6858000"/>
                <a:gd name="connsiteX967" fmla="*/ 7769120 w 10758358"/>
                <a:gd name="connsiteY967" fmla="*/ 1711498 h 6858000"/>
                <a:gd name="connsiteX968" fmla="*/ 7767566 w 10758358"/>
                <a:gd name="connsiteY968" fmla="*/ 1734807 h 6858000"/>
                <a:gd name="connsiteX969" fmla="*/ 7862355 w 10758358"/>
                <a:gd name="connsiteY969" fmla="*/ 1591328 h 6858000"/>
                <a:gd name="connsiteX970" fmla="*/ 7783623 w 10758358"/>
                <a:gd name="connsiteY970" fmla="*/ 1612565 h 6858000"/>
                <a:gd name="connsiteX971" fmla="*/ 7767048 w 10758358"/>
                <a:gd name="connsiteY971" fmla="*/ 1679901 h 6858000"/>
                <a:gd name="connsiteX972" fmla="*/ 8683347 w 10758358"/>
                <a:gd name="connsiteY972" fmla="*/ 5769839 h 6858000"/>
                <a:gd name="connsiteX973" fmla="*/ 8691634 w 10758358"/>
                <a:gd name="connsiteY973" fmla="*/ 5784342 h 6858000"/>
                <a:gd name="connsiteX974" fmla="*/ 8700958 w 10758358"/>
                <a:gd name="connsiteY974" fmla="*/ 5787968 h 6858000"/>
                <a:gd name="connsiteX975" fmla="*/ 9205985 w 10758358"/>
                <a:gd name="connsiteY975" fmla="*/ 5602015 h 6858000"/>
                <a:gd name="connsiteX976" fmla="*/ 9532827 w 10758358"/>
                <a:gd name="connsiteY976" fmla="*/ 5477701 h 6858000"/>
                <a:gd name="connsiteX977" fmla="*/ 9907324 w 10758358"/>
                <a:gd name="connsiteY977" fmla="*/ 5302625 h 6858000"/>
                <a:gd name="connsiteX978" fmla="*/ 10358481 w 10758358"/>
                <a:gd name="connsiteY978" fmla="*/ 5081449 h 6858000"/>
                <a:gd name="connsiteX979" fmla="*/ 10443947 w 10758358"/>
                <a:gd name="connsiteY979" fmla="*/ 5027062 h 6858000"/>
                <a:gd name="connsiteX980" fmla="*/ 10433070 w 10758358"/>
                <a:gd name="connsiteY980" fmla="*/ 5009968 h 6858000"/>
                <a:gd name="connsiteX981" fmla="*/ 8683347 w 10758358"/>
                <a:gd name="connsiteY981" fmla="*/ 5769839 h 6858000"/>
                <a:gd name="connsiteX982" fmla="*/ 8181947 w 10758358"/>
                <a:gd name="connsiteY982" fmla="*/ 1270183 h 6858000"/>
                <a:gd name="connsiteX983" fmla="*/ 8174177 w 10758358"/>
                <a:gd name="connsiteY983" fmla="*/ 1258269 h 6858000"/>
                <a:gd name="connsiteX984" fmla="*/ 8022928 w 10758358"/>
                <a:gd name="connsiteY984" fmla="*/ 1396051 h 6858000"/>
                <a:gd name="connsiteX985" fmla="*/ 7922441 w 10758358"/>
                <a:gd name="connsiteY985" fmla="*/ 1501718 h 6858000"/>
                <a:gd name="connsiteX986" fmla="*/ 7899650 w 10758358"/>
                <a:gd name="connsiteY986" fmla="*/ 1626032 h 6858000"/>
                <a:gd name="connsiteX987" fmla="*/ 8043129 w 10758358"/>
                <a:gd name="connsiteY987" fmla="*/ 1433345 h 6858000"/>
                <a:gd name="connsiteX988" fmla="*/ 8049345 w 10758358"/>
                <a:gd name="connsiteY988" fmla="*/ 1477373 h 6858000"/>
                <a:gd name="connsiteX989" fmla="*/ 8181947 w 10758358"/>
                <a:gd name="connsiteY989" fmla="*/ 1270183 h 6858000"/>
                <a:gd name="connsiteX990" fmla="*/ 10175635 w 10758358"/>
                <a:gd name="connsiteY990" fmla="*/ 998245 h 6858000"/>
                <a:gd name="connsiteX991" fmla="*/ 10227951 w 10758358"/>
                <a:gd name="connsiteY991" fmla="*/ 971311 h 6858000"/>
                <a:gd name="connsiteX992" fmla="*/ 10342424 w 10758358"/>
                <a:gd name="connsiteY992" fmla="*/ 966131 h 6858000"/>
                <a:gd name="connsiteX993" fmla="*/ 10350711 w 10758358"/>
                <a:gd name="connsiteY993" fmla="*/ 963541 h 6858000"/>
                <a:gd name="connsiteX994" fmla="*/ 10403027 w 10758358"/>
                <a:gd name="connsiteY994" fmla="*/ 907600 h 6858000"/>
                <a:gd name="connsiteX995" fmla="*/ 10489529 w 10758358"/>
                <a:gd name="connsiteY995" fmla="*/ 898794 h 6858000"/>
                <a:gd name="connsiteX996" fmla="*/ 10488493 w 10758358"/>
                <a:gd name="connsiteY996" fmla="*/ 890506 h 6858000"/>
                <a:gd name="connsiteX997" fmla="*/ 10451199 w 10758358"/>
                <a:gd name="connsiteY997" fmla="*/ 886363 h 6858000"/>
                <a:gd name="connsiteX998" fmla="*/ 10502478 w 10758358"/>
                <a:gd name="connsiteY998" fmla="*/ 846996 h 6858000"/>
                <a:gd name="connsiteX999" fmla="*/ 10430998 w 10758358"/>
                <a:gd name="connsiteY999" fmla="*/ 819026 h 6858000"/>
                <a:gd name="connsiteX1000" fmla="*/ 10349676 w 10758358"/>
                <a:gd name="connsiteY1000" fmla="*/ 843371 h 6858000"/>
                <a:gd name="connsiteX1001" fmla="*/ 10284410 w 10758358"/>
                <a:gd name="connsiteY1001" fmla="*/ 885327 h 6858000"/>
                <a:gd name="connsiteX1002" fmla="*/ 10286482 w 10758358"/>
                <a:gd name="connsiteY1002" fmla="*/ 910189 h 6858000"/>
                <a:gd name="connsiteX1003" fmla="*/ 10236239 w 10758358"/>
                <a:gd name="connsiteY1003" fmla="*/ 918477 h 6858000"/>
                <a:gd name="connsiteX1004" fmla="*/ 10206196 w 10758358"/>
                <a:gd name="connsiteY1004" fmla="*/ 928319 h 6858000"/>
                <a:gd name="connsiteX1005" fmla="*/ 10175635 w 10758358"/>
                <a:gd name="connsiteY1005" fmla="*/ 998245 h 6858000"/>
                <a:gd name="connsiteX1006" fmla="*/ 5153860 w 10758358"/>
                <a:gd name="connsiteY1006" fmla="*/ 4885654 h 6858000"/>
                <a:gd name="connsiteX1007" fmla="*/ 5430459 w 10758358"/>
                <a:gd name="connsiteY1007" fmla="*/ 4841626 h 6858000"/>
                <a:gd name="connsiteX1008" fmla="*/ 5566687 w 10758358"/>
                <a:gd name="connsiteY1008" fmla="*/ 4793972 h 6858000"/>
                <a:gd name="connsiteX1009" fmla="*/ 5561507 w 10758358"/>
                <a:gd name="connsiteY1009" fmla="*/ 4773253 h 6858000"/>
                <a:gd name="connsiteX1010" fmla="*/ 5155932 w 10758358"/>
                <a:gd name="connsiteY1010" fmla="*/ 4840590 h 6858000"/>
                <a:gd name="connsiteX1011" fmla="*/ 5193744 w 10758358"/>
                <a:gd name="connsiteY1011" fmla="*/ 4863899 h 6858000"/>
                <a:gd name="connsiteX1012" fmla="*/ 5153860 w 10758358"/>
                <a:gd name="connsiteY1012" fmla="*/ 4885654 h 6858000"/>
                <a:gd name="connsiteX1013" fmla="*/ 7927620 w 10758358"/>
                <a:gd name="connsiteY1013" fmla="*/ 6305944 h 6858000"/>
                <a:gd name="connsiteX1014" fmla="*/ 7934354 w 10758358"/>
                <a:gd name="connsiteY1014" fmla="*/ 6332878 h 6858000"/>
                <a:gd name="connsiteX1015" fmla="*/ 8255499 w 10758358"/>
                <a:gd name="connsiteY1015" fmla="*/ 6241715 h 6858000"/>
                <a:gd name="connsiteX1016" fmla="*/ 8250319 w 10758358"/>
                <a:gd name="connsiteY1016" fmla="*/ 6222550 h 6858000"/>
                <a:gd name="connsiteX1017" fmla="*/ 7927620 w 10758358"/>
                <a:gd name="connsiteY1017" fmla="*/ 6305944 h 6858000"/>
                <a:gd name="connsiteX1018" fmla="*/ 9786118 w 10758358"/>
                <a:gd name="connsiteY1018" fmla="*/ 590598 h 6858000"/>
                <a:gd name="connsiteX1019" fmla="*/ 9789225 w 10758358"/>
                <a:gd name="connsiteY1019" fmla="*/ 608210 h 6858000"/>
                <a:gd name="connsiteX1020" fmla="*/ 9841541 w 10758358"/>
                <a:gd name="connsiteY1020" fmla="*/ 590598 h 6858000"/>
                <a:gd name="connsiteX1021" fmla="*/ 9907842 w 10758358"/>
                <a:gd name="connsiteY1021" fmla="*/ 568843 h 6858000"/>
                <a:gd name="connsiteX1022" fmla="*/ 9947208 w 10758358"/>
                <a:gd name="connsiteY1022" fmla="*/ 570397 h 6858000"/>
                <a:gd name="connsiteX1023" fmla="*/ 10014545 w 10758358"/>
                <a:gd name="connsiteY1023" fmla="*/ 542427 h 6858000"/>
                <a:gd name="connsiteX1024" fmla="*/ 10055983 w 10758358"/>
                <a:gd name="connsiteY1024" fmla="*/ 521708 h 6858000"/>
                <a:gd name="connsiteX1025" fmla="*/ 10009365 w 10758358"/>
                <a:gd name="connsiteY1025" fmla="*/ 506168 h 6858000"/>
                <a:gd name="connsiteX1026" fmla="*/ 9899554 w 10758358"/>
                <a:gd name="connsiteY1026" fmla="*/ 549160 h 6858000"/>
                <a:gd name="connsiteX1027" fmla="*/ 9786118 w 10758358"/>
                <a:gd name="connsiteY1027" fmla="*/ 590598 h 6858000"/>
                <a:gd name="connsiteX1028" fmla="*/ 4999503 w 10758358"/>
                <a:gd name="connsiteY1028" fmla="*/ 4253206 h 6858000"/>
                <a:gd name="connsiteX1029" fmla="*/ 5049747 w 10758358"/>
                <a:gd name="connsiteY1029" fmla="*/ 4267709 h 6858000"/>
                <a:gd name="connsiteX1030" fmla="*/ 5142982 w 10758358"/>
                <a:gd name="connsiteY1030" fmla="*/ 4233522 h 6858000"/>
                <a:gd name="connsiteX1031" fmla="*/ 5293195 w 10758358"/>
                <a:gd name="connsiteY1031" fmla="*/ 4161006 h 6858000"/>
                <a:gd name="connsiteX1032" fmla="*/ 5289570 w 10758358"/>
                <a:gd name="connsiteY1032" fmla="*/ 4150646 h 6858000"/>
                <a:gd name="connsiteX1033" fmla="*/ 4999503 w 10758358"/>
                <a:gd name="connsiteY1033" fmla="*/ 4253206 h 6858000"/>
                <a:gd name="connsiteX1034" fmla="*/ 7365616 w 10758358"/>
                <a:gd name="connsiteY1034" fmla="*/ 6381050 h 6858000"/>
                <a:gd name="connsiteX1035" fmla="*/ 7523599 w 10758358"/>
                <a:gd name="connsiteY1035" fmla="*/ 6360331 h 6858000"/>
                <a:gd name="connsiteX1036" fmla="*/ 7640662 w 10758358"/>
                <a:gd name="connsiteY1036" fmla="*/ 6330289 h 6858000"/>
                <a:gd name="connsiteX1037" fmla="*/ 7636000 w 10758358"/>
                <a:gd name="connsiteY1037" fmla="*/ 6314749 h 6858000"/>
                <a:gd name="connsiteX1038" fmla="*/ 7365616 w 10758358"/>
                <a:gd name="connsiteY1038" fmla="*/ 6381050 h 6858000"/>
                <a:gd name="connsiteX1039" fmla="*/ 2256821 w 10758358"/>
                <a:gd name="connsiteY1039" fmla="*/ 5184008 h 6858000"/>
                <a:gd name="connsiteX1040" fmla="*/ 2469709 w 10758358"/>
                <a:gd name="connsiteY1040" fmla="*/ 5172095 h 6858000"/>
                <a:gd name="connsiteX1041" fmla="*/ 2256821 w 10758358"/>
                <a:gd name="connsiteY1041" fmla="*/ 5184008 h 6858000"/>
                <a:gd name="connsiteX1042" fmla="*/ 2564498 w 10758358"/>
                <a:gd name="connsiteY1042" fmla="*/ 6146925 h 6858000"/>
                <a:gd name="connsiteX1043" fmla="*/ 2563981 w 10758358"/>
                <a:gd name="connsiteY1043" fmla="*/ 6132422 h 6858000"/>
                <a:gd name="connsiteX1044" fmla="*/ 2289971 w 10758358"/>
                <a:gd name="connsiteY1044" fmla="*/ 6132422 h 6858000"/>
                <a:gd name="connsiteX1045" fmla="*/ 2291007 w 10758358"/>
                <a:gd name="connsiteY1045" fmla="*/ 6150551 h 6858000"/>
                <a:gd name="connsiteX1046" fmla="*/ 2564498 w 10758358"/>
                <a:gd name="connsiteY1046" fmla="*/ 6146925 h 6858000"/>
                <a:gd name="connsiteX1047" fmla="*/ 10012473 w 10758358"/>
                <a:gd name="connsiteY1047" fmla="*/ 858910 h 6858000"/>
                <a:gd name="connsiteX1048" fmla="*/ 9842577 w 10758358"/>
                <a:gd name="connsiteY1048" fmla="*/ 934534 h 6858000"/>
                <a:gd name="connsiteX1049" fmla="*/ 10012473 w 10758358"/>
                <a:gd name="connsiteY1049" fmla="*/ 858910 h 6858000"/>
                <a:gd name="connsiteX1050" fmla="*/ 7297244 w 10758358"/>
                <a:gd name="connsiteY1050" fmla="*/ 6657131 h 6858000"/>
                <a:gd name="connsiteX1051" fmla="*/ 7293618 w 10758358"/>
                <a:gd name="connsiteY1051" fmla="*/ 6641074 h 6858000"/>
                <a:gd name="connsiteX1052" fmla="*/ 7071924 w 10758358"/>
                <a:gd name="connsiteY1052" fmla="*/ 6678887 h 6858000"/>
                <a:gd name="connsiteX1053" fmla="*/ 7077622 w 10758358"/>
                <a:gd name="connsiteY1053" fmla="*/ 6706857 h 6858000"/>
                <a:gd name="connsiteX1054" fmla="*/ 7297244 w 10758358"/>
                <a:gd name="connsiteY1054" fmla="*/ 6657131 h 6858000"/>
                <a:gd name="connsiteX1055" fmla="*/ 8288650 w 10758358"/>
                <a:gd name="connsiteY1055" fmla="*/ 1200256 h 6858000"/>
                <a:gd name="connsiteX1056" fmla="*/ 8372562 w 10758358"/>
                <a:gd name="connsiteY1056" fmla="*/ 1116344 h 6858000"/>
                <a:gd name="connsiteX1057" fmla="*/ 8424877 w 10758358"/>
                <a:gd name="connsiteY1057" fmla="*/ 1027252 h 6858000"/>
                <a:gd name="connsiteX1058" fmla="*/ 8354950 w 10758358"/>
                <a:gd name="connsiteY1058" fmla="*/ 1107020 h 6858000"/>
                <a:gd name="connsiteX1059" fmla="*/ 8288650 w 10758358"/>
                <a:gd name="connsiteY1059" fmla="*/ 1200256 h 6858000"/>
                <a:gd name="connsiteX1060" fmla="*/ 1880770 w 10758358"/>
                <a:gd name="connsiteY1060" fmla="*/ 5890527 h 6858000"/>
                <a:gd name="connsiteX1061" fmla="*/ 1748686 w 10758358"/>
                <a:gd name="connsiteY1061" fmla="*/ 5926267 h 6858000"/>
                <a:gd name="connsiteX1062" fmla="*/ 1880770 w 10758358"/>
                <a:gd name="connsiteY1062" fmla="*/ 5890527 h 6858000"/>
                <a:gd name="connsiteX1063" fmla="*/ 9999006 w 10758358"/>
                <a:gd name="connsiteY1063" fmla="*/ 1031914 h 6858000"/>
                <a:gd name="connsiteX1064" fmla="*/ 10061680 w 10758358"/>
                <a:gd name="connsiteY1064" fmla="*/ 1010677 h 6858000"/>
                <a:gd name="connsiteX1065" fmla="*/ 10086544 w 10758358"/>
                <a:gd name="connsiteY1065" fmla="*/ 969757 h 6858000"/>
                <a:gd name="connsiteX1066" fmla="*/ 10064270 w 10758358"/>
                <a:gd name="connsiteY1066" fmla="*/ 947484 h 6858000"/>
                <a:gd name="connsiteX1067" fmla="*/ 9999006 w 10758358"/>
                <a:gd name="connsiteY1067" fmla="*/ 1031914 h 6858000"/>
                <a:gd name="connsiteX1068" fmla="*/ 7970613 w 10758358"/>
                <a:gd name="connsiteY1068" fmla="*/ 1302297 h 6858000"/>
                <a:gd name="connsiteX1069" fmla="*/ 7900168 w 10758358"/>
                <a:gd name="connsiteY1069" fmla="*/ 1401749 h 6858000"/>
                <a:gd name="connsiteX1070" fmla="*/ 7970613 w 10758358"/>
                <a:gd name="connsiteY1070" fmla="*/ 1302297 h 6858000"/>
                <a:gd name="connsiteX1071" fmla="*/ 5493652 w 10758358"/>
                <a:gd name="connsiteY1071" fmla="*/ 4004059 h 6858000"/>
                <a:gd name="connsiteX1072" fmla="*/ 5676497 w 10758358"/>
                <a:gd name="connsiteY1072" fmla="*/ 3931543 h 6858000"/>
                <a:gd name="connsiteX1073" fmla="*/ 5493652 w 10758358"/>
                <a:gd name="connsiteY1073" fmla="*/ 4004059 h 6858000"/>
                <a:gd name="connsiteX1074" fmla="*/ 1537352 w 10758358"/>
                <a:gd name="connsiteY1074" fmla="*/ 5865665 h 6858000"/>
                <a:gd name="connsiteX1075" fmla="*/ 1406305 w 10758358"/>
                <a:gd name="connsiteY1075" fmla="*/ 5865665 h 6858000"/>
                <a:gd name="connsiteX1076" fmla="*/ 1537352 w 10758358"/>
                <a:gd name="connsiteY1076" fmla="*/ 5865665 h 6858000"/>
                <a:gd name="connsiteX1077" fmla="*/ 3705599 w 10758358"/>
                <a:gd name="connsiteY1077" fmla="*/ 5917980 h 6858000"/>
                <a:gd name="connsiteX1078" fmla="*/ 3559012 w 10758358"/>
                <a:gd name="connsiteY1078" fmla="*/ 5944914 h 6858000"/>
                <a:gd name="connsiteX1079" fmla="*/ 3705599 w 10758358"/>
                <a:gd name="connsiteY1079" fmla="*/ 5917980 h 6858000"/>
                <a:gd name="connsiteX1080" fmla="*/ 10376092 w 10758358"/>
                <a:gd name="connsiteY1080" fmla="*/ 5783824 h 6858000"/>
                <a:gd name="connsiteX1081" fmla="*/ 10369358 w 10758358"/>
                <a:gd name="connsiteY1081" fmla="*/ 5770357 h 6858000"/>
                <a:gd name="connsiteX1082" fmla="*/ 10211893 w 10758358"/>
                <a:gd name="connsiteY1082" fmla="*/ 5845981 h 6858000"/>
                <a:gd name="connsiteX1083" fmla="*/ 10221217 w 10758358"/>
                <a:gd name="connsiteY1083" fmla="*/ 5864628 h 6858000"/>
                <a:gd name="connsiteX1084" fmla="*/ 10376092 w 10758358"/>
                <a:gd name="connsiteY1084" fmla="*/ 5783824 h 6858000"/>
                <a:gd name="connsiteX1085" fmla="*/ 1867303 w 10758358"/>
                <a:gd name="connsiteY1085" fmla="*/ 5194886 h 6858000"/>
                <a:gd name="connsiteX1086" fmla="*/ 1861087 w 10758358"/>
                <a:gd name="connsiteY1086" fmla="*/ 5174167 h 6858000"/>
                <a:gd name="connsiteX1087" fmla="*/ 1782873 w 10758358"/>
                <a:gd name="connsiteY1087" fmla="*/ 5183490 h 6858000"/>
                <a:gd name="connsiteX1088" fmla="*/ 1772513 w 10758358"/>
                <a:gd name="connsiteY1088" fmla="*/ 5203173 h 6858000"/>
                <a:gd name="connsiteX1089" fmla="*/ 1784945 w 10758358"/>
                <a:gd name="connsiteY1089" fmla="*/ 5216123 h 6858000"/>
                <a:gd name="connsiteX1090" fmla="*/ 1867303 w 10758358"/>
                <a:gd name="connsiteY1090" fmla="*/ 5194886 h 6858000"/>
                <a:gd name="connsiteX1091" fmla="*/ 8311441 w 10758358"/>
                <a:gd name="connsiteY1091" fmla="*/ 1425575 h 6858000"/>
                <a:gd name="connsiteX1092" fmla="*/ 8391208 w 10758358"/>
                <a:gd name="connsiteY1092" fmla="*/ 1331304 h 6858000"/>
                <a:gd name="connsiteX1093" fmla="*/ 8375669 w 10758358"/>
                <a:gd name="connsiteY1093" fmla="*/ 1319390 h 6858000"/>
                <a:gd name="connsiteX1094" fmla="*/ 8311441 w 10758358"/>
                <a:gd name="connsiteY1094" fmla="*/ 1425575 h 6858000"/>
                <a:gd name="connsiteX1095" fmla="*/ 8021892 w 10758358"/>
                <a:gd name="connsiteY1095" fmla="*/ 2412837 h 6858000"/>
                <a:gd name="connsiteX1096" fmla="*/ 8032252 w 10758358"/>
                <a:gd name="connsiteY1096" fmla="*/ 2427859 h 6858000"/>
                <a:gd name="connsiteX1097" fmla="*/ 8092855 w 10758358"/>
                <a:gd name="connsiteY1097" fmla="*/ 2348608 h 6858000"/>
                <a:gd name="connsiteX1098" fmla="*/ 8021892 w 10758358"/>
                <a:gd name="connsiteY1098" fmla="*/ 2412837 h 6858000"/>
                <a:gd name="connsiteX1099" fmla="*/ 7043954 w 10758358"/>
                <a:gd name="connsiteY1099" fmla="*/ 6700123 h 6858000"/>
                <a:gd name="connsiteX1100" fmla="*/ 7042400 w 10758358"/>
                <a:gd name="connsiteY1100" fmla="*/ 6689764 h 6858000"/>
                <a:gd name="connsiteX1101" fmla="*/ 6968329 w 10758358"/>
                <a:gd name="connsiteY1101" fmla="*/ 6679404 h 6858000"/>
                <a:gd name="connsiteX1102" fmla="*/ 6941913 w 10758358"/>
                <a:gd name="connsiteY1102" fmla="*/ 6696498 h 6858000"/>
                <a:gd name="connsiteX1103" fmla="*/ 6969883 w 10758358"/>
                <a:gd name="connsiteY1103" fmla="*/ 6716698 h 6858000"/>
                <a:gd name="connsiteX1104" fmla="*/ 7043954 w 10758358"/>
                <a:gd name="connsiteY1104" fmla="*/ 670012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10758358" h="6858000">
                  <a:moveTo>
                    <a:pt x="8703548" y="795199"/>
                  </a:moveTo>
                  <a:cubicBezTo>
                    <a:pt x="8686455" y="798307"/>
                    <a:pt x="8668844" y="799343"/>
                    <a:pt x="8652268" y="804004"/>
                  </a:cubicBezTo>
                  <a:cubicBezTo>
                    <a:pt x="8635693" y="809184"/>
                    <a:pt x="8619636" y="817472"/>
                    <a:pt x="8588558" y="830939"/>
                  </a:cubicBezTo>
                  <a:cubicBezTo>
                    <a:pt x="8616528" y="784321"/>
                    <a:pt x="8641391" y="743919"/>
                    <a:pt x="8665736" y="703517"/>
                  </a:cubicBezTo>
                  <a:cubicBezTo>
                    <a:pt x="8667808" y="704553"/>
                    <a:pt x="8670397" y="705589"/>
                    <a:pt x="8672470" y="706625"/>
                  </a:cubicBezTo>
                  <a:cubicBezTo>
                    <a:pt x="8670397" y="723718"/>
                    <a:pt x="8668325" y="740811"/>
                    <a:pt x="8666254" y="757905"/>
                  </a:cubicBezTo>
                  <a:cubicBezTo>
                    <a:pt x="8670915" y="758940"/>
                    <a:pt x="8675577" y="760494"/>
                    <a:pt x="8680757" y="761530"/>
                  </a:cubicBezTo>
                  <a:cubicBezTo>
                    <a:pt x="8686455" y="740293"/>
                    <a:pt x="8691634" y="719056"/>
                    <a:pt x="8698886" y="692122"/>
                  </a:cubicBezTo>
                  <a:cubicBezTo>
                    <a:pt x="8704584" y="690568"/>
                    <a:pt x="8719605" y="685388"/>
                    <a:pt x="8742914" y="678136"/>
                  </a:cubicBezTo>
                  <a:cubicBezTo>
                    <a:pt x="8731001" y="693675"/>
                    <a:pt x="8723231" y="702999"/>
                    <a:pt x="8715980" y="712841"/>
                  </a:cubicBezTo>
                  <a:cubicBezTo>
                    <a:pt x="8813877" y="692122"/>
                    <a:pt x="8903487" y="653791"/>
                    <a:pt x="8978593" y="584383"/>
                  </a:cubicBezTo>
                  <a:cubicBezTo>
                    <a:pt x="8981183" y="589044"/>
                    <a:pt x="8983773" y="593706"/>
                    <a:pt x="8986363" y="598368"/>
                  </a:cubicBezTo>
                  <a:cubicBezTo>
                    <a:pt x="8972378" y="607692"/>
                    <a:pt x="8958910" y="617533"/>
                    <a:pt x="8935602" y="633590"/>
                  </a:cubicBezTo>
                  <a:cubicBezTo>
                    <a:pt x="8976003" y="623749"/>
                    <a:pt x="9005528" y="616497"/>
                    <a:pt x="9039715" y="608210"/>
                  </a:cubicBezTo>
                  <a:cubicBezTo>
                    <a:pt x="9036088" y="618569"/>
                    <a:pt x="9033498" y="626339"/>
                    <a:pt x="9027801" y="643432"/>
                  </a:cubicBezTo>
                  <a:cubicBezTo>
                    <a:pt x="9194071" y="559002"/>
                    <a:pt x="9360342" y="495291"/>
                    <a:pt x="9531792" y="446083"/>
                  </a:cubicBezTo>
                  <a:cubicBezTo>
                    <a:pt x="9533345" y="450227"/>
                    <a:pt x="9535417" y="454371"/>
                    <a:pt x="9536971" y="458514"/>
                  </a:cubicBezTo>
                  <a:cubicBezTo>
                    <a:pt x="9513662" y="468356"/>
                    <a:pt x="9489836" y="477680"/>
                    <a:pt x="9466527" y="487521"/>
                  </a:cubicBezTo>
                  <a:cubicBezTo>
                    <a:pt x="9467562" y="491147"/>
                    <a:pt x="9468598" y="494255"/>
                    <a:pt x="9469634" y="497881"/>
                  </a:cubicBezTo>
                  <a:cubicBezTo>
                    <a:pt x="9532309" y="480787"/>
                    <a:pt x="9596021" y="467320"/>
                    <a:pt x="9656624" y="445565"/>
                  </a:cubicBezTo>
                  <a:cubicBezTo>
                    <a:pt x="9725515" y="421220"/>
                    <a:pt x="9799585" y="413969"/>
                    <a:pt x="9863814" y="370459"/>
                  </a:cubicBezTo>
                  <a:cubicBezTo>
                    <a:pt x="9933741" y="323323"/>
                    <a:pt x="10012991" y="290172"/>
                    <a:pt x="10088098" y="251842"/>
                  </a:cubicBezTo>
                  <a:cubicBezTo>
                    <a:pt x="10119176" y="236303"/>
                    <a:pt x="10151291" y="222317"/>
                    <a:pt x="10185477" y="206778"/>
                  </a:cubicBezTo>
                  <a:cubicBezTo>
                    <a:pt x="10178225" y="217656"/>
                    <a:pt x="10172010" y="227497"/>
                    <a:pt x="10164758" y="238893"/>
                  </a:cubicBezTo>
                  <a:cubicBezTo>
                    <a:pt x="10193246" y="232677"/>
                    <a:pt x="10219663" y="231123"/>
                    <a:pt x="10241936" y="220764"/>
                  </a:cubicBezTo>
                  <a:cubicBezTo>
                    <a:pt x="10266281" y="209368"/>
                    <a:pt x="10286482" y="189167"/>
                    <a:pt x="10308755" y="173110"/>
                  </a:cubicBezTo>
                  <a:cubicBezTo>
                    <a:pt x="10330510" y="157053"/>
                    <a:pt x="10345531" y="121312"/>
                    <a:pt x="10381790" y="144621"/>
                  </a:cubicBezTo>
                  <a:cubicBezTo>
                    <a:pt x="10381272" y="111471"/>
                    <a:pt x="10396811" y="100593"/>
                    <a:pt x="10431515" y="102147"/>
                  </a:cubicBezTo>
                  <a:cubicBezTo>
                    <a:pt x="10442393" y="102665"/>
                    <a:pt x="10457414" y="84018"/>
                    <a:pt x="10465184" y="71069"/>
                  </a:cubicBezTo>
                  <a:cubicBezTo>
                    <a:pt x="10470364" y="62263"/>
                    <a:pt x="10466220" y="48278"/>
                    <a:pt x="10466220" y="23415"/>
                  </a:cubicBezTo>
                  <a:cubicBezTo>
                    <a:pt x="10482277" y="42062"/>
                    <a:pt x="10490047" y="51385"/>
                    <a:pt x="10501442" y="64853"/>
                  </a:cubicBezTo>
                  <a:cubicBezTo>
                    <a:pt x="10507658" y="50867"/>
                    <a:pt x="10511284" y="39472"/>
                    <a:pt x="10517499" y="30148"/>
                  </a:cubicBezTo>
                  <a:cubicBezTo>
                    <a:pt x="10542362" y="-8700"/>
                    <a:pt x="10561527" y="-9736"/>
                    <a:pt x="10592606" y="25487"/>
                  </a:cubicBezTo>
                  <a:cubicBezTo>
                    <a:pt x="10599858" y="33256"/>
                    <a:pt x="10606591" y="46206"/>
                    <a:pt x="10614879" y="47242"/>
                  </a:cubicBezTo>
                  <a:cubicBezTo>
                    <a:pt x="10672375" y="56047"/>
                    <a:pt x="10692575" y="110953"/>
                    <a:pt x="10732978" y="139959"/>
                  </a:cubicBezTo>
                  <a:cubicBezTo>
                    <a:pt x="10740229" y="145139"/>
                    <a:pt x="10751107" y="145657"/>
                    <a:pt x="10760431" y="148247"/>
                  </a:cubicBezTo>
                  <a:cubicBezTo>
                    <a:pt x="10760431" y="268935"/>
                    <a:pt x="10760431" y="389624"/>
                    <a:pt x="10760431" y="510312"/>
                  </a:cubicBezTo>
                  <a:cubicBezTo>
                    <a:pt x="10737639" y="512384"/>
                    <a:pt x="10714330" y="514456"/>
                    <a:pt x="10689467" y="517046"/>
                  </a:cubicBezTo>
                  <a:cubicBezTo>
                    <a:pt x="10689467" y="516528"/>
                    <a:pt x="10689467" y="504096"/>
                    <a:pt x="10689467" y="479234"/>
                  </a:cubicBezTo>
                  <a:cubicBezTo>
                    <a:pt x="10671338" y="506686"/>
                    <a:pt x="10660461" y="523779"/>
                    <a:pt x="10648029" y="542427"/>
                  </a:cubicBezTo>
                  <a:cubicBezTo>
                    <a:pt x="10636116" y="533103"/>
                    <a:pt x="10624203" y="524297"/>
                    <a:pt x="10611771" y="514974"/>
                  </a:cubicBezTo>
                  <a:cubicBezTo>
                    <a:pt x="10607628" y="519118"/>
                    <a:pt x="10603484" y="523261"/>
                    <a:pt x="10599340" y="527405"/>
                  </a:cubicBezTo>
                  <a:cubicBezTo>
                    <a:pt x="10619023" y="550714"/>
                    <a:pt x="10638706" y="573505"/>
                    <a:pt x="10657871" y="596296"/>
                  </a:cubicBezTo>
                  <a:cubicBezTo>
                    <a:pt x="10677555" y="588008"/>
                    <a:pt x="10694647" y="581275"/>
                    <a:pt x="10714849" y="572987"/>
                  </a:cubicBezTo>
                  <a:cubicBezTo>
                    <a:pt x="10699309" y="607174"/>
                    <a:pt x="10684287" y="635144"/>
                    <a:pt x="10673928" y="665187"/>
                  </a:cubicBezTo>
                  <a:cubicBezTo>
                    <a:pt x="10669266" y="679172"/>
                    <a:pt x="10676000" y="696265"/>
                    <a:pt x="10674446" y="711805"/>
                  </a:cubicBezTo>
                  <a:cubicBezTo>
                    <a:pt x="10671856" y="739257"/>
                    <a:pt x="10668748" y="766710"/>
                    <a:pt x="10660978" y="793127"/>
                  </a:cubicBezTo>
                  <a:cubicBezTo>
                    <a:pt x="10658907" y="799343"/>
                    <a:pt x="10636116" y="797271"/>
                    <a:pt x="10625238" y="802968"/>
                  </a:cubicBezTo>
                  <a:cubicBezTo>
                    <a:pt x="10594678" y="818508"/>
                    <a:pt x="10565671" y="835601"/>
                    <a:pt x="10535628" y="852176"/>
                  </a:cubicBezTo>
                  <a:cubicBezTo>
                    <a:pt x="10536665" y="857356"/>
                    <a:pt x="10538218" y="862018"/>
                    <a:pt x="10539255" y="867197"/>
                  </a:cubicBezTo>
                  <a:cubicBezTo>
                    <a:pt x="10573959" y="874967"/>
                    <a:pt x="10609699" y="879111"/>
                    <a:pt x="10642849" y="891542"/>
                  </a:cubicBezTo>
                  <a:cubicBezTo>
                    <a:pt x="10672892" y="902938"/>
                    <a:pt x="10699826" y="903456"/>
                    <a:pt x="10714330" y="877039"/>
                  </a:cubicBezTo>
                  <a:cubicBezTo>
                    <a:pt x="10720028" y="867197"/>
                    <a:pt x="10700345" y="842853"/>
                    <a:pt x="10693611" y="828867"/>
                  </a:cubicBezTo>
                  <a:cubicBezTo>
                    <a:pt x="10712776" y="820580"/>
                    <a:pt x="10736603" y="809702"/>
                    <a:pt x="10760431" y="799343"/>
                  </a:cubicBezTo>
                  <a:cubicBezTo>
                    <a:pt x="10760431" y="1111682"/>
                    <a:pt x="10760431" y="1424021"/>
                    <a:pt x="10760431" y="1736361"/>
                  </a:cubicBezTo>
                  <a:cubicBezTo>
                    <a:pt x="10692057" y="1772619"/>
                    <a:pt x="10626793" y="1813539"/>
                    <a:pt x="10566707" y="1862229"/>
                  </a:cubicBezTo>
                  <a:cubicBezTo>
                    <a:pt x="10569297" y="1866373"/>
                    <a:pt x="10571887" y="1870517"/>
                    <a:pt x="10574477" y="1875178"/>
                  </a:cubicBezTo>
                  <a:cubicBezTo>
                    <a:pt x="10636634" y="1861193"/>
                    <a:pt x="10698274" y="1846690"/>
                    <a:pt x="10760431" y="1832704"/>
                  </a:cubicBezTo>
                  <a:cubicBezTo>
                    <a:pt x="10760431" y="2833952"/>
                    <a:pt x="10760431" y="3834681"/>
                    <a:pt x="10760431" y="4835928"/>
                  </a:cubicBezTo>
                  <a:cubicBezTo>
                    <a:pt x="10662015" y="4890316"/>
                    <a:pt x="10564117" y="4944703"/>
                    <a:pt x="10462594" y="5000645"/>
                  </a:cubicBezTo>
                  <a:cubicBezTo>
                    <a:pt x="10487457" y="5011004"/>
                    <a:pt x="10510248" y="5030169"/>
                    <a:pt x="10524751" y="5024990"/>
                  </a:cubicBezTo>
                  <a:cubicBezTo>
                    <a:pt x="10571369" y="5008415"/>
                    <a:pt x="10615397" y="4983551"/>
                    <a:pt x="10659425" y="4960243"/>
                  </a:cubicBezTo>
                  <a:cubicBezTo>
                    <a:pt x="10694129" y="4941596"/>
                    <a:pt x="10726762" y="4920359"/>
                    <a:pt x="10760431" y="4900157"/>
                  </a:cubicBezTo>
                  <a:cubicBezTo>
                    <a:pt x="10760431" y="5145160"/>
                    <a:pt x="10760431" y="5390162"/>
                    <a:pt x="10760431" y="5635165"/>
                  </a:cubicBezTo>
                  <a:cubicBezTo>
                    <a:pt x="10749553" y="5642417"/>
                    <a:pt x="10738675" y="5649150"/>
                    <a:pt x="10728834" y="5657956"/>
                  </a:cubicBezTo>
                  <a:cubicBezTo>
                    <a:pt x="10710186" y="5674013"/>
                    <a:pt x="10690504" y="5706646"/>
                    <a:pt x="10675482" y="5704574"/>
                  </a:cubicBezTo>
                  <a:cubicBezTo>
                    <a:pt x="10598304" y="5694215"/>
                    <a:pt x="10569297" y="5774501"/>
                    <a:pt x="10501442" y="5787450"/>
                  </a:cubicBezTo>
                  <a:cubicBezTo>
                    <a:pt x="10436695" y="5799881"/>
                    <a:pt x="10379200" y="5849089"/>
                    <a:pt x="10317043" y="5879132"/>
                  </a:cubicBezTo>
                  <a:cubicBezTo>
                    <a:pt x="10266799" y="5903476"/>
                    <a:pt x="10213448" y="5922124"/>
                    <a:pt x="10162168" y="5945433"/>
                  </a:cubicBezTo>
                  <a:cubicBezTo>
                    <a:pt x="10135751" y="5957346"/>
                    <a:pt x="10112442" y="5976511"/>
                    <a:pt x="10085508" y="5988425"/>
                  </a:cubicBezTo>
                  <a:cubicBezTo>
                    <a:pt x="9983466" y="6032452"/>
                    <a:pt x="9879871" y="6073891"/>
                    <a:pt x="9777830" y="6117919"/>
                  </a:cubicBezTo>
                  <a:cubicBezTo>
                    <a:pt x="9706349" y="6148479"/>
                    <a:pt x="9637459" y="6184220"/>
                    <a:pt x="9564942" y="6212708"/>
                  </a:cubicBezTo>
                  <a:cubicBezTo>
                    <a:pt x="9443736" y="6260362"/>
                    <a:pt x="9322011" y="6308534"/>
                    <a:pt x="9197697" y="6347900"/>
                  </a:cubicBezTo>
                  <a:cubicBezTo>
                    <a:pt x="8952694" y="6425596"/>
                    <a:pt x="8707174" y="6499149"/>
                    <a:pt x="8460099" y="6569594"/>
                  </a:cubicBezTo>
                  <a:cubicBezTo>
                    <a:pt x="8350807" y="6601190"/>
                    <a:pt x="8237888" y="6619319"/>
                    <a:pt x="8127559" y="6647808"/>
                  </a:cubicBezTo>
                  <a:cubicBezTo>
                    <a:pt x="8039504" y="6670599"/>
                    <a:pt x="7953001" y="6700123"/>
                    <a:pt x="7865463" y="6726022"/>
                  </a:cubicBezTo>
                  <a:cubicBezTo>
                    <a:pt x="7853032" y="6729648"/>
                    <a:pt x="7839564" y="6731202"/>
                    <a:pt x="7827133" y="6733792"/>
                  </a:cubicBezTo>
                  <a:cubicBezTo>
                    <a:pt x="7825579" y="6727576"/>
                    <a:pt x="7824025" y="6721878"/>
                    <a:pt x="7821954" y="6715663"/>
                  </a:cubicBezTo>
                  <a:cubicBezTo>
                    <a:pt x="7840601" y="6710483"/>
                    <a:pt x="7859248" y="6705303"/>
                    <a:pt x="7877377" y="6699606"/>
                  </a:cubicBezTo>
                  <a:cubicBezTo>
                    <a:pt x="7912081" y="6688728"/>
                    <a:pt x="7946786" y="6676297"/>
                    <a:pt x="7982008" y="6666973"/>
                  </a:cubicBezTo>
                  <a:cubicBezTo>
                    <a:pt x="8058151" y="6646254"/>
                    <a:pt x="8134293" y="6627607"/>
                    <a:pt x="8210436" y="6606370"/>
                  </a:cubicBezTo>
                  <a:cubicBezTo>
                    <a:pt x="8300045" y="6581507"/>
                    <a:pt x="8389137" y="6555090"/>
                    <a:pt x="8478746" y="6529709"/>
                  </a:cubicBezTo>
                  <a:cubicBezTo>
                    <a:pt x="8585449" y="6499667"/>
                    <a:pt x="8693189" y="6472732"/>
                    <a:pt x="8798856" y="6439581"/>
                  </a:cubicBezTo>
                  <a:cubicBezTo>
                    <a:pt x="8919544" y="6401252"/>
                    <a:pt x="9039715" y="6359814"/>
                    <a:pt x="9158331" y="6314749"/>
                  </a:cubicBezTo>
                  <a:cubicBezTo>
                    <a:pt x="9237581" y="6284707"/>
                    <a:pt x="9312688" y="6244305"/>
                    <a:pt x="9390384" y="6210636"/>
                  </a:cubicBezTo>
                  <a:cubicBezTo>
                    <a:pt x="9412139" y="6201312"/>
                    <a:pt x="9436484" y="6198723"/>
                    <a:pt x="9457203" y="6182148"/>
                  </a:cubicBezTo>
                  <a:cubicBezTo>
                    <a:pt x="8445596" y="6533336"/>
                    <a:pt x="7409644" y="6765388"/>
                    <a:pt x="6331737" y="6821330"/>
                  </a:cubicBezTo>
                  <a:cubicBezTo>
                    <a:pt x="6338989" y="6833243"/>
                    <a:pt x="6343651" y="6840495"/>
                    <a:pt x="6352974" y="6854998"/>
                  </a:cubicBezTo>
                  <a:cubicBezTo>
                    <a:pt x="6331737" y="6857588"/>
                    <a:pt x="6313608" y="6859660"/>
                    <a:pt x="6309464" y="6860178"/>
                  </a:cubicBezTo>
                  <a:cubicBezTo>
                    <a:pt x="6253523" y="6799575"/>
                    <a:pt x="6191365" y="6848264"/>
                    <a:pt x="6140086" y="6823402"/>
                  </a:cubicBezTo>
                  <a:cubicBezTo>
                    <a:pt x="6179452" y="6818222"/>
                    <a:pt x="6218818" y="6812006"/>
                    <a:pt x="6258185" y="6807344"/>
                  </a:cubicBezTo>
                  <a:cubicBezTo>
                    <a:pt x="6390268" y="6790251"/>
                    <a:pt x="6522352" y="6773676"/>
                    <a:pt x="6654436" y="6757101"/>
                  </a:cubicBezTo>
                  <a:cubicBezTo>
                    <a:pt x="6734722" y="6746223"/>
                    <a:pt x="6815009" y="6735864"/>
                    <a:pt x="6895295" y="6724987"/>
                  </a:cubicBezTo>
                  <a:cubicBezTo>
                    <a:pt x="6894258" y="6719807"/>
                    <a:pt x="6893741" y="6714627"/>
                    <a:pt x="6892705" y="6709447"/>
                  </a:cubicBezTo>
                  <a:cubicBezTo>
                    <a:pt x="6849195" y="6715145"/>
                    <a:pt x="6806203" y="6723950"/>
                    <a:pt x="6762693" y="6726022"/>
                  </a:cubicBezTo>
                  <a:cubicBezTo>
                    <a:pt x="6717111" y="6727576"/>
                    <a:pt x="6671011" y="6722397"/>
                    <a:pt x="6620768" y="6720325"/>
                  </a:cubicBezTo>
                  <a:cubicBezTo>
                    <a:pt x="6635789" y="6736382"/>
                    <a:pt x="6645630" y="6747259"/>
                    <a:pt x="6655472" y="6758137"/>
                  </a:cubicBezTo>
                  <a:cubicBezTo>
                    <a:pt x="6562236" y="6734828"/>
                    <a:pt x="6468483" y="6746741"/>
                    <a:pt x="6375247" y="6755547"/>
                  </a:cubicBezTo>
                  <a:cubicBezTo>
                    <a:pt x="6360225" y="6757101"/>
                    <a:pt x="6343133" y="6760726"/>
                    <a:pt x="6330701" y="6769015"/>
                  </a:cubicBezTo>
                  <a:cubicBezTo>
                    <a:pt x="6294443" y="6794395"/>
                    <a:pt x="6263364" y="6798021"/>
                    <a:pt x="6230732" y="6762281"/>
                  </a:cubicBezTo>
                  <a:cubicBezTo>
                    <a:pt x="6219854" y="6750367"/>
                    <a:pt x="6201725" y="6745706"/>
                    <a:pt x="6191365" y="6740007"/>
                  </a:cubicBezTo>
                  <a:cubicBezTo>
                    <a:pt x="6283047" y="6728094"/>
                    <a:pt x="6378872" y="6716181"/>
                    <a:pt x="6470037" y="6704785"/>
                  </a:cubicBezTo>
                  <a:cubicBezTo>
                    <a:pt x="6471590" y="6689764"/>
                    <a:pt x="6472108" y="6671635"/>
                    <a:pt x="6474180" y="6671635"/>
                  </a:cubicBezTo>
                  <a:cubicBezTo>
                    <a:pt x="6489719" y="6670599"/>
                    <a:pt x="6506295" y="6670599"/>
                    <a:pt x="6521316" y="6673707"/>
                  </a:cubicBezTo>
                  <a:cubicBezTo>
                    <a:pt x="6530640" y="6675779"/>
                    <a:pt x="6538927" y="6690800"/>
                    <a:pt x="6546179" y="6689246"/>
                  </a:cubicBezTo>
                  <a:cubicBezTo>
                    <a:pt x="6599012" y="6680440"/>
                    <a:pt x="6651846" y="6670081"/>
                    <a:pt x="6704162" y="6657131"/>
                  </a:cubicBezTo>
                  <a:cubicBezTo>
                    <a:pt x="6712967" y="6655060"/>
                    <a:pt x="6718665" y="6638484"/>
                    <a:pt x="6724881" y="6629161"/>
                  </a:cubicBezTo>
                  <a:cubicBezTo>
                    <a:pt x="6752334" y="6680959"/>
                    <a:pt x="6791182" y="6644700"/>
                    <a:pt x="6826404" y="6636931"/>
                  </a:cubicBezTo>
                  <a:cubicBezTo>
                    <a:pt x="6851267" y="6631751"/>
                    <a:pt x="6875611" y="6623463"/>
                    <a:pt x="6897885" y="6617247"/>
                  </a:cubicBezTo>
                  <a:cubicBezTo>
                    <a:pt x="6897885" y="6617247"/>
                    <a:pt x="6890115" y="6612585"/>
                    <a:pt x="6881309" y="6607406"/>
                  </a:cubicBezTo>
                  <a:cubicBezTo>
                    <a:pt x="6965222" y="6559234"/>
                    <a:pt x="7071407" y="6581507"/>
                    <a:pt x="7147549" y="6515206"/>
                  </a:cubicBezTo>
                  <a:cubicBezTo>
                    <a:pt x="7148067" y="6517278"/>
                    <a:pt x="7151693" y="6527119"/>
                    <a:pt x="7152729" y="6529709"/>
                  </a:cubicBezTo>
                  <a:cubicBezTo>
                    <a:pt x="7396177" y="6470142"/>
                    <a:pt x="7637554" y="6411093"/>
                    <a:pt x="7878931" y="6351525"/>
                  </a:cubicBezTo>
                  <a:cubicBezTo>
                    <a:pt x="7879449" y="6345828"/>
                    <a:pt x="7879967" y="6340130"/>
                    <a:pt x="7880485" y="6334433"/>
                  </a:cubicBezTo>
                  <a:cubicBezTo>
                    <a:pt x="7865463" y="6332361"/>
                    <a:pt x="7848888" y="6325109"/>
                    <a:pt x="7835421" y="6328735"/>
                  </a:cubicBezTo>
                  <a:cubicBezTo>
                    <a:pt x="7775854" y="6346346"/>
                    <a:pt x="7717840" y="6372245"/>
                    <a:pt x="7657237" y="6386230"/>
                  </a:cubicBezTo>
                  <a:cubicBezTo>
                    <a:pt x="7582131" y="6403323"/>
                    <a:pt x="7504434" y="6407985"/>
                    <a:pt x="7429328" y="6424561"/>
                  </a:cubicBezTo>
                  <a:cubicBezTo>
                    <a:pt x="7336092" y="6444761"/>
                    <a:pt x="7240267" y="6436991"/>
                    <a:pt x="7147031" y="6470142"/>
                  </a:cubicBezTo>
                  <a:cubicBezTo>
                    <a:pt x="7067780" y="6498113"/>
                    <a:pt x="6978171" y="6497077"/>
                    <a:pt x="6893741" y="6509508"/>
                  </a:cubicBezTo>
                  <a:cubicBezTo>
                    <a:pt x="6869396" y="6513134"/>
                    <a:pt x="6846087" y="6519350"/>
                    <a:pt x="6821742" y="6522976"/>
                  </a:cubicBezTo>
                  <a:cubicBezTo>
                    <a:pt x="6813454" y="6524012"/>
                    <a:pt x="6804649" y="6521422"/>
                    <a:pt x="6797397" y="6510544"/>
                  </a:cubicBezTo>
                  <a:cubicBezTo>
                    <a:pt x="6849713" y="6493451"/>
                    <a:pt x="6902028" y="6476358"/>
                    <a:pt x="6954862" y="6459265"/>
                  </a:cubicBezTo>
                  <a:cubicBezTo>
                    <a:pt x="6964704" y="6438546"/>
                    <a:pt x="6939323" y="6385194"/>
                    <a:pt x="7002516" y="6410057"/>
                  </a:cubicBezTo>
                  <a:cubicBezTo>
                    <a:pt x="7012875" y="6414201"/>
                    <a:pt x="7034630" y="6388820"/>
                    <a:pt x="7053277" y="6375353"/>
                  </a:cubicBezTo>
                  <a:cubicBezTo>
                    <a:pt x="7042400" y="6357742"/>
                    <a:pt x="7046026" y="6318376"/>
                    <a:pt x="7008732" y="6353080"/>
                  </a:cubicBezTo>
                  <a:cubicBezTo>
                    <a:pt x="7006660" y="6355152"/>
                    <a:pt x="7003552" y="6357224"/>
                    <a:pt x="7000962" y="6357224"/>
                  </a:cubicBezTo>
                  <a:cubicBezTo>
                    <a:pt x="6946056" y="6355152"/>
                    <a:pt x="6890633" y="6350490"/>
                    <a:pt x="6835728" y="6351525"/>
                  </a:cubicBezTo>
                  <a:cubicBezTo>
                    <a:pt x="6811382" y="6352044"/>
                    <a:pt x="6787556" y="6365511"/>
                    <a:pt x="6762693" y="6370173"/>
                  </a:cubicBezTo>
                  <a:cubicBezTo>
                    <a:pt x="6665313" y="6387784"/>
                    <a:pt x="6567416" y="6403842"/>
                    <a:pt x="6470037" y="6420417"/>
                  </a:cubicBezTo>
                  <a:cubicBezTo>
                    <a:pt x="6436368" y="6426114"/>
                    <a:pt x="6402181" y="6430258"/>
                    <a:pt x="6367477" y="6435438"/>
                  </a:cubicBezTo>
                  <a:cubicBezTo>
                    <a:pt x="6378872" y="6402287"/>
                    <a:pt x="6350384" y="6381568"/>
                    <a:pt x="6299623" y="6385712"/>
                  </a:cubicBezTo>
                  <a:cubicBezTo>
                    <a:pt x="6308428" y="6419381"/>
                    <a:pt x="6307392" y="6441653"/>
                    <a:pt x="6261292" y="6447351"/>
                  </a:cubicBezTo>
                  <a:cubicBezTo>
                    <a:pt x="6155625" y="6459783"/>
                    <a:pt x="6050994" y="6478948"/>
                    <a:pt x="5941701" y="6484128"/>
                  </a:cubicBezTo>
                  <a:cubicBezTo>
                    <a:pt x="5952579" y="6477394"/>
                    <a:pt x="5963974" y="6470660"/>
                    <a:pt x="5976406" y="6462890"/>
                  </a:cubicBezTo>
                  <a:cubicBezTo>
                    <a:pt x="5965528" y="6456157"/>
                    <a:pt x="5956204" y="6450977"/>
                    <a:pt x="5925126" y="6432848"/>
                  </a:cubicBezTo>
                  <a:cubicBezTo>
                    <a:pt x="5947917" y="6421971"/>
                    <a:pt x="5961902" y="6411611"/>
                    <a:pt x="5977960" y="6407985"/>
                  </a:cubicBezTo>
                  <a:cubicBezTo>
                    <a:pt x="5990909" y="6405395"/>
                    <a:pt x="6009556" y="6405395"/>
                    <a:pt x="6018361" y="6413165"/>
                  </a:cubicBezTo>
                  <a:cubicBezTo>
                    <a:pt x="6059282" y="6448905"/>
                    <a:pt x="6130763" y="6439581"/>
                    <a:pt x="6164431" y="6392964"/>
                  </a:cubicBezTo>
                  <a:cubicBezTo>
                    <a:pt x="6168574" y="6387266"/>
                    <a:pt x="6182560" y="6388302"/>
                    <a:pt x="6191883" y="6387266"/>
                  </a:cubicBezTo>
                  <a:cubicBezTo>
                    <a:pt x="6199135" y="6386230"/>
                    <a:pt x="6207940" y="6388302"/>
                    <a:pt x="6213120" y="6384676"/>
                  </a:cubicBezTo>
                  <a:cubicBezTo>
                    <a:pt x="6276314" y="6341166"/>
                    <a:pt x="6278904" y="6340130"/>
                    <a:pt x="6374211" y="6332361"/>
                  </a:cubicBezTo>
                  <a:cubicBezTo>
                    <a:pt x="6374211" y="6346864"/>
                    <a:pt x="6374211" y="6361367"/>
                    <a:pt x="6374211" y="6390892"/>
                  </a:cubicBezTo>
                  <a:cubicBezTo>
                    <a:pt x="6407880" y="6369137"/>
                    <a:pt x="6438440" y="6356187"/>
                    <a:pt x="6460195" y="6333915"/>
                  </a:cubicBezTo>
                  <a:cubicBezTo>
                    <a:pt x="6494899" y="6297657"/>
                    <a:pt x="6517690" y="6298692"/>
                    <a:pt x="6531158" y="6331325"/>
                  </a:cubicBezTo>
                  <a:cubicBezTo>
                    <a:pt x="6559646" y="6319929"/>
                    <a:pt x="6588135" y="6299728"/>
                    <a:pt x="6614552" y="6301800"/>
                  </a:cubicBezTo>
                  <a:cubicBezTo>
                    <a:pt x="6630091" y="6302836"/>
                    <a:pt x="6643040" y="6339612"/>
                    <a:pt x="6659098" y="6363439"/>
                  </a:cubicBezTo>
                  <a:cubicBezTo>
                    <a:pt x="6680853" y="6350490"/>
                    <a:pt x="6709859" y="6323555"/>
                    <a:pt x="6743528" y="6315786"/>
                  </a:cubicBezTo>
                  <a:cubicBezTo>
                    <a:pt x="6798951" y="6303354"/>
                    <a:pt x="6857482" y="6304390"/>
                    <a:pt x="6914460" y="6298174"/>
                  </a:cubicBezTo>
                  <a:cubicBezTo>
                    <a:pt x="6942948" y="6295067"/>
                    <a:pt x="6978171" y="6301282"/>
                    <a:pt x="6983869" y="6256218"/>
                  </a:cubicBezTo>
                  <a:cubicBezTo>
                    <a:pt x="6984904" y="6250002"/>
                    <a:pt x="6999408" y="6242233"/>
                    <a:pt x="7008732" y="6240161"/>
                  </a:cubicBezTo>
                  <a:cubicBezTo>
                    <a:pt x="7042918" y="6232910"/>
                    <a:pt x="7077622" y="6226176"/>
                    <a:pt x="7112327" y="6223068"/>
                  </a:cubicBezTo>
                  <a:cubicBezTo>
                    <a:pt x="7119578" y="6222550"/>
                    <a:pt x="7127866" y="6238089"/>
                    <a:pt x="7135117" y="6245859"/>
                  </a:cubicBezTo>
                  <a:cubicBezTo>
                    <a:pt x="7209706" y="6193025"/>
                    <a:pt x="7293100" y="6172306"/>
                    <a:pt x="7379602" y="6189399"/>
                  </a:cubicBezTo>
                  <a:cubicBezTo>
                    <a:pt x="7403429" y="6180593"/>
                    <a:pt x="7424148" y="6173342"/>
                    <a:pt x="7444867" y="6165573"/>
                  </a:cubicBezTo>
                  <a:cubicBezTo>
                    <a:pt x="7504434" y="6143817"/>
                    <a:pt x="7563484" y="6121026"/>
                    <a:pt x="7623051" y="6099789"/>
                  </a:cubicBezTo>
                  <a:cubicBezTo>
                    <a:pt x="7652057" y="6089430"/>
                    <a:pt x="7681582" y="6080625"/>
                    <a:pt x="7711107" y="6073891"/>
                  </a:cubicBezTo>
                  <a:cubicBezTo>
                    <a:pt x="7828169" y="6046956"/>
                    <a:pt x="7946268" y="6026237"/>
                    <a:pt x="8061776" y="5994122"/>
                  </a:cubicBezTo>
                  <a:cubicBezTo>
                    <a:pt x="8198004" y="5956310"/>
                    <a:pt x="8331641" y="5908656"/>
                    <a:pt x="8466833" y="5866700"/>
                  </a:cubicBezTo>
                  <a:cubicBezTo>
                    <a:pt x="8523292" y="5849089"/>
                    <a:pt x="8580788" y="5833550"/>
                    <a:pt x="8637765" y="5816457"/>
                  </a:cubicBezTo>
                  <a:cubicBezTo>
                    <a:pt x="8649678" y="5812831"/>
                    <a:pt x="8660038" y="5805061"/>
                    <a:pt x="8669362" y="5794701"/>
                  </a:cubicBezTo>
                  <a:cubicBezTo>
                    <a:pt x="8620672" y="5812313"/>
                    <a:pt x="8561623" y="5789522"/>
                    <a:pt x="8522257" y="5837176"/>
                  </a:cubicBezTo>
                  <a:cubicBezTo>
                    <a:pt x="8438345" y="5826816"/>
                    <a:pt x="8372562" y="5881204"/>
                    <a:pt x="8297455" y="5900369"/>
                  </a:cubicBezTo>
                  <a:cubicBezTo>
                    <a:pt x="8144134" y="5940253"/>
                    <a:pt x="7989777" y="5973922"/>
                    <a:pt x="7835421" y="6007590"/>
                  </a:cubicBezTo>
                  <a:cubicBezTo>
                    <a:pt x="7781551" y="6019503"/>
                    <a:pt x="7725092" y="6019503"/>
                    <a:pt x="7670704" y="6031417"/>
                  </a:cubicBezTo>
                  <a:cubicBezTo>
                    <a:pt x="7570217" y="6053172"/>
                    <a:pt x="7472320" y="6087358"/>
                    <a:pt x="7371315" y="6101861"/>
                  </a:cubicBezTo>
                  <a:cubicBezTo>
                    <a:pt x="7241821" y="6120508"/>
                    <a:pt x="7113362" y="6147444"/>
                    <a:pt x="6980243" y="6146407"/>
                  </a:cubicBezTo>
                  <a:cubicBezTo>
                    <a:pt x="6864734" y="6145889"/>
                    <a:pt x="6749225" y="6170234"/>
                    <a:pt x="6633717" y="6181112"/>
                  </a:cubicBezTo>
                  <a:cubicBezTo>
                    <a:pt x="6579847" y="6186292"/>
                    <a:pt x="6525460" y="6185773"/>
                    <a:pt x="6471072" y="6187845"/>
                  </a:cubicBezTo>
                  <a:cubicBezTo>
                    <a:pt x="6436886" y="6189399"/>
                    <a:pt x="6397520" y="6174378"/>
                    <a:pt x="6373693" y="6215298"/>
                  </a:cubicBezTo>
                  <a:cubicBezTo>
                    <a:pt x="6371103" y="6219442"/>
                    <a:pt x="6359708" y="6221514"/>
                    <a:pt x="6354010" y="6219442"/>
                  </a:cubicBezTo>
                  <a:cubicBezTo>
                    <a:pt x="6236948" y="6182148"/>
                    <a:pt x="6116777" y="6210118"/>
                    <a:pt x="6005930" y="6229801"/>
                  </a:cubicBezTo>
                  <a:cubicBezTo>
                    <a:pt x="5906479" y="6247412"/>
                    <a:pt x="5808063" y="6233945"/>
                    <a:pt x="5710684" y="6251557"/>
                  </a:cubicBezTo>
                  <a:cubicBezTo>
                    <a:pt x="5651116" y="6262434"/>
                    <a:pt x="5588959" y="6258290"/>
                    <a:pt x="5528356" y="6260880"/>
                  </a:cubicBezTo>
                  <a:cubicBezTo>
                    <a:pt x="5497278" y="6261916"/>
                    <a:pt x="5468271" y="6262952"/>
                    <a:pt x="5448588" y="6294548"/>
                  </a:cubicBezTo>
                  <a:cubicBezTo>
                    <a:pt x="5442890" y="6303354"/>
                    <a:pt x="5424761" y="6304908"/>
                    <a:pt x="5398345" y="6314749"/>
                  </a:cubicBezTo>
                  <a:cubicBezTo>
                    <a:pt x="5412848" y="6293512"/>
                    <a:pt x="5418027" y="6285743"/>
                    <a:pt x="5423207" y="6277973"/>
                  </a:cubicBezTo>
                  <a:cubicBezTo>
                    <a:pt x="5272994" y="6248967"/>
                    <a:pt x="5079789" y="6265024"/>
                    <a:pt x="5035762" y="6308534"/>
                  </a:cubicBezTo>
                  <a:cubicBezTo>
                    <a:pt x="4975676" y="6266578"/>
                    <a:pt x="4920771" y="6326145"/>
                    <a:pt x="4858614" y="6315267"/>
                  </a:cubicBezTo>
                  <a:cubicBezTo>
                    <a:pt x="4864829" y="6306980"/>
                    <a:pt x="4870009" y="6299210"/>
                    <a:pt x="4879851" y="6285743"/>
                  </a:cubicBezTo>
                  <a:cubicBezTo>
                    <a:pt x="4822873" y="6284707"/>
                    <a:pt x="4772630" y="6272276"/>
                    <a:pt x="4717724" y="6300764"/>
                  </a:cubicBezTo>
                  <a:cubicBezTo>
                    <a:pt x="4698041" y="6311124"/>
                    <a:pt x="4654013" y="6349972"/>
                    <a:pt x="4618273" y="6300764"/>
                  </a:cubicBezTo>
                  <a:cubicBezTo>
                    <a:pt x="4613093" y="6294030"/>
                    <a:pt x="4563885" y="6319411"/>
                    <a:pt x="4534879" y="6329771"/>
                  </a:cubicBezTo>
                  <a:cubicBezTo>
                    <a:pt x="4536433" y="6334951"/>
                    <a:pt x="4537987" y="6339612"/>
                    <a:pt x="4539540" y="6344792"/>
                  </a:cubicBezTo>
                  <a:cubicBezTo>
                    <a:pt x="4561814" y="6351525"/>
                    <a:pt x="4584604" y="6358259"/>
                    <a:pt x="4610503" y="6365511"/>
                  </a:cubicBezTo>
                  <a:cubicBezTo>
                    <a:pt x="4563885" y="6372245"/>
                    <a:pt x="4521929" y="6378978"/>
                    <a:pt x="4484635" y="6384158"/>
                  </a:cubicBezTo>
                  <a:cubicBezTo>
                    <a:pt x="4490851" y="6353080"/>
                    <a:pt x="4497067" y="6320447"/>
                    <a:pt x="4503800" y="6287815"/>
                  </a:cubicBezTo>
                  <a:cubicBezTo>
                    <a:pt x="4500692" y="6286261"/>
                    <a:pt x="4497067" y="6285225"/>
                    <a:pt x="4493959" y="6283671"/>
                  </a:cubicBezTo>
                  <a:cubicBezTo>
                    <a:pt x="4481009" y="6299728"/>
                    <a:pt x="4468578" y="6315267"/>
                    <a:pt x="4455629" y="6331325"/>
                  </a:cubicBezTo>
                  <a:cubicBezTo>
                    <a:pt x="4452003" y="6329771"/>
                    <a:pt x="4448377" y="6328217"/>
                    <a:pt x="4444751" y="6326663"/>
                  </a:cubicBezTo>
                  <a:cubicBezTo>
                    <a:pt x="4447859" y="6314231"/>
                    <a:pt x="4451485" y="6301800"/>
                    <a:pt x="4456146" y="6284707"/>
                  </a:cubicBezTo>
                  <a:cubicBezTo>
                    <a:pt x="4291948" y="6289368"/>
                    <a:pt x="4128268" y="6288333"/>
                    <a:pt x="3965623" y="6300246"/>
                  </a:cubicBezTo>
                  <a:cubicBezTo>
                    <a:pt x="3807123" y="6311642"/>
                    <a:pt x="3649140" y="6311124"/>
                    <a:pt x="3487531" y="6308016"/>
                  </a:cubicBezTo>
                  <a:cubicBezTo>
                    <a:pt x="3497891" y="6300764"/>
                    <a:pt x="3508768" y="6293512"/>
                    <a:pt x="3524308" y="6283153"/>
                  </a:cubicBezTo>
                  <a:cubicBezTo>
                    <a:pt x="3510840" y="6276419"/>
                    <a:pt x="3499963" y="6271239"/>
                    <a:pt x="3489085" y="6266059"/>
                  </a:cubicBezTo>
                  <a:cubicBezTo>
                    <a:pt x="3518610" y="6233427"/>
                    <a:pt x="3599932" y="6243787"/>
                    <a:pt x="3620651" y="6284707"/>
                  </a:cubicBezTo>
                  <a:cubicBezTo>
                    <a:pt x="3631011" y="6280045"/>
                    <a:pt x="3641370" y="6274865"/>
                    <a:pt x="3651730" y="6269686"/>
                  </a:cubicBezTo>
                  <a:cubicBezTo>
                    <a:pt x="3643442" y="6266059"/>
                    <a:pt x="3635155" y="6262434"/>
                    <a:pt x="3621687" y="6257254"/>
                  </a:cubicBezTo>
                  <a:cubicBezTo>
                    <a:pt x="3742893" y="6240679"/>
                    <a:pt x="3860992" y="6242233"/>
                    <a:pt x="3968213" y="6213744"/>
                  </a:cubicBezTo>
                  <a:cubicBezTo>
                    <a:pt x="4007061" y="6217888"/>
                    <a:pt x="4043838" y="6225140"/>
                    <a:pt x="4080096" y="6225658"/>
                  </a:cubicBezTo>
                  <a:cubicBezTo>
                    <a:pt x="4136037" y="6226176"/>
                    <a:pt x="4191979" y="6223586"/>
                    <a:pt x="4247920" y="6219442"/>
                  </a:cubicBezTo>
                  <a:cubicBezTo>
                    <a:pt x="4260352" y="6218406"/>
                    <a:pt x="4272265" y="6205457"/>
                    <a:pt x="4288840" y="6195097"/>
                  </a:cubicBezTo>
                  <a:cubicBezTo>
                    <a:pt x="4313703" y="6208046"/>
                    <a:pt x="4338566" y="6203385"/>
                    <a:pt x="4374306" y="6186810"/>
                  </a:cubicBezTo>
                  <a:cubicBezTo>
                    <a:pt x="4424550" y="6163501"/>
                    <a:pt x="4484635" y="6160393"/>
                    <a:pt x="4540576" y="6150033"/>
                  </a:cubicBezTo>
                  <a:cubicBezTo>
                    <a:pt x="4583568" y="6141745"/>
                    <a:pt x="4627078" y="6135012"/>
                    <a:pt x="4675768" y="6126724"/>
                  </a:cubicBezTo>
                  <a:cubicBezTo>
                    <a:pt x="4626561" y="6087876"/>
                    <a:pt x="4593410" y="6097199"/>
                    <a:pt x="4547310" y="6127242"/>
                  </a:cubicBezTo>
                  <a:cubicBezTo>
                    <a:pt x="4517268" y="6146925"/>
                    <a:pt x="4464434" y="6130868"/>
                    <a:pt x="4421442" y="6130868"/>
                  </a:cubicBezTo>
                  <a:cubicBezTo>
                    <a:pt x="4421960" y="6126206"/>
                    <a:pt x="4421960" y="6121545"/>
                    <a:pt x="4422478" y="6116883"/>
                  </a:cubicBezTo>
                  <a:cubicBezTo>
                    <a:pt x="4436981" y="6115846"/>
                    <a:pt x="4452003" y="6114293"/>
                    <a:pt x="4466506" y="6113257"/>
                  </a:cubicBezTo>
                  <a:cubicBezTo>
                    <a:pt x="4465988" y="6109113"/>
                    <a:pt x="4465470" y="6105487"/>
                    <a:pt x="4464952" y="6101344"/>
                  </a:cubicBezTo>
                  <a:cubicBezTo>
                    <a:pt x="4234971" y="6127760"/>
                    <a:pt x="4004989" y="6154177"/>
                    <a:pt x="3774490" y="6180593"/>
                  </a:cubicBezTo>
                  <a:cubicBezTo>
                    <a:pt x="3771382" y="6174378"/>
                    <a:pt x="3767756" y="6168163"/>
                    <a:pt x="3764649" y="6161429"/>
                  </a:cubicBezTo>
                  <a:cubicBezTo>
                    <a:pt x="3776562" y="6154177"/>
                    <a:pt x="3787957" y="6142782"/>
                    <a:pt x="3800907" y="6140192"/>
                  </a:cubicBezTo>
                  <a:cubicBezTo>
                    <a:pt x="3822144" y="6136048"/>
                    <a:pt x="3844935" y="6138638"/>
                    <a:pt x="3866172" y="6135530"/>
                  </a:cubicBezTo>
                  <a:cubicBezTo>
                    <a:pt x="3872906" y="6134494"/>
                    <a:pt x="3883783" y="6122580"/>
                    <a:pt x="3882747" y="6117919"/>
                  </a:cubicBezTo>
                  <a:cubicBezTo>
                    <a:pt x="3880675" y="6108595"/>
                    <a:pt x="3872387" y="6093574"/>
                    <a:pt x="3865654" y="6093574"/>
                  </a:cubicBezTo>
                  <a:cubicBezTo>
                    <a:pt x="3842345" y="6092020"/>
                    <a:pt x="3819036" y="6096164"/>
                    <a:pt x="3796245" y="6104451"/>
                  </a:cubicBezTo>
                  <a:cubicBezTo>
                    <a:pt x="3747555" y="6075445"/>
                    <a:pt x="3535185" y="6090466"/>
                    <a:pt x="3521200" y="6119473"/>
                  </a:cubicBezTo>
                  <a:cubicBezTo>
                    <a:pt x="3475618" y="6130868"/>
                    <a:pt x="3440914" y="6139155"/>
                    <a:pt x="3393778" y="6151069"/>
                  </a:cubicBezTo>
                  <a:cubicBezTo>
                    <a:pt x="3409835" y="6159357"/>
                    <a:pt x="3418641" y="6164018"/>
                    <a:pt x="3427964" y="6168680"/>
                  </a:cubicBezTo>
                  <a:cubicBezTo>
                    <a:pt x="3426928" y="6170234"/>
                    <a:pt x="3425374" y="6171788"/>
                    <a:pt x="3424338" y="6173860"/>
                  </a:cubicBezTo>
                  <a:cubicBezTo>
                    <a:pt x="3366843" y="6161946"/>
                    <a:pt x="3309348" y="6150551"/>
                    <a:pt x="3254442" y="6139155"/>
                  </a:cubicBezTo>
                  <a:cubicBezTo>
                    <a:pt x="3293808" y="6096164"/>
                    <a:pt x="3387044" y="6158321"/>
                    <a:pt x="3410353" y="6072337"/>
                  </a:cubicBezTo>
                  <a:cubicBezTo>
                    <a:pt x="3447129" y="6068711"/>
                    <a:pt x="3482870" y="6065085"/>
                    <a:pt x="3518092" y="6061459"/>
                  </a:cubicBezTo>
                  <a:cubicBezTo>
                    <a:pt x="3519128" y="6055244"/>
                    <a:pt x="3520164" y="6048510"/>
                    <a:pt x="3521200" y="6042294"/>
                  </a:cubicBezTo>
                  <a:cubicBezTo>
                    <a:pt x="3500999" y="6038150"/>
                    <a:pt x="3481316" y="6034007"/>
                    <a:pt x="3461115" y="6029863"/>
                  </a:cubicBezTo>
                  <a:cubicBezTo>
                    <a:pt x="3460079" y="6027791"/>
                    <a:pt x="3459561" y="6025719"/>
                    <a:pt x="3458525" y="6023129"/>
                  </a:cubicBezTo>
                  <a:cubicBezTo>
                    <a:pt x="3486495" y="6020021"/>
                    <a:pt x="3513948" y="6016913"/>
                    <a:pt x="3541919" y="6013805"/>
                  </a:cubicBezTo>
                  <a:cubicBezTo>
                    <a:pt x="3540883" y="6008108"/>
                    <a:pt x="3539847" y="6002410"/>
                    <a:pt x="3538293" y="5996194"/>
                  </a:cubicBezTo>
                  <a:cubicBezTo>
                    <a:pt x="3396886" y="6020021"/>
                    <a:pt x="3255478" y="6043848"/>
                    <a:pt x="3114071" y="6067675"/>
                  </a:cubicBezTo>
                  <a:cubicBezTo>
                    <a:pt x="3114589" y="6072855"/>
                    <a:pt x="3115107" y="6078035"/>
                    <a:pt x="3116143" y="6083214"/>
                  </a:cubicBezTo>
                  <a:cubicBezTo>
                    <a:pt x="3136344" y="6084250"/>
                    <a:pt x="3156545" y="6085286"/>
                    <a:pt x="3176746" y="6086322"/>
                  </a:cubicBezTo>
                  <a:cubicBezTo>
                    <a:pt x="3177264" y="6089948"/>
                    <a:pt x="3177264" y="6093574"/>
                    <a:pt x="3177782" y="6097199"/>
                  </a:cubicBezTo>
                  <a:cubicBezTo>
                    <a:pt x="3123912" y="6097199"/>
                    <a:pt x="3069525" y="6097199"/>
                    <a:pt x="3008922" y="6097199"/>
                  </a:cubicBezTo>
                  <a:cubicBezTo>
                    <a:pt x="3045180" y="6079070"/>
                    <a:pt x="3078848" y="6062495"/>
                    <a:pt x="3114589" y="6044884"/>
                  </a:cubicBezTo>
                  <a:cubicBezTo>
                    <a:pt x="3046216" y="6041258"/>
                    <a:pt x="2980433" y="6030380"/>
                    <a:pt x="2915686" y="6035560"/>
                  </a:cubicBezTo>
                  <a:cubicBezTo>
                    <a:pt x="2847831" y="6041258"/>
                    <a:pt x="2781530" y="6061977"/>
                    <a:pt x="2723517" y="6073891"/>
                  </a:cubicBezTo>
                  <a:cubicBezTo>
                    <a:pt x="2666022" y="6035042"/>
                    <a:pt x="2615778" y="6049546"/>
                    <a:pt x="2563981" y="6079588"/>
                  </a:cubicBezTo>
                  <a:cubicBezTo>
                    <a:pt x="2574858" y="6085286"/>
                    <a:pt x="2585735" y="6090984"/>
                    <a:pt x="2603347" y="6100307"/>
                  </a:cubicBezTo>
                  <a:cubicBezTo>
                    <a:pt x="2597649" y="6113775"/>
                    <a:pt x="2587807" y="6138120"/>
                    <a:pt x="2577966" y="6162464"/>
                  </a:cubicBezTo>
                  <a:cubicBezTo>
                    <a:pt x="2661360" y="6190435"/>
                    <a:pt x="2731805" y="6184738"/>
                    <a:pt x="2744236" y="6159874"/>
                  </a:cubicBezTo>
                  <a:cubicBezTo>
                    <a:pt x="2773761" y="6162983"/>
                    <a:pt x="2799141" y="6169716"/>
                    <a:pt x="2823486" y="6167126"/>
                  </a:cubicBezTo>
                  <a:cubicBezTo>
                    <a:pt x="2832292" y="6166091"/>
                    <a:pt x="2839026" y="6144335"/>
                    <a:pt x="2843169" y="6137602"/>
                  </a:cubicBezTo>
                  <a:cubicBezTo>
                    <a:pt x="2864924" y="6132422"/>
                    <a:pt x="2884090" y="6127760"/>
                    <a:pt x="2902737" y="6123098"/>
                  </a:cubicBezTo>
                  <a:cubicBezTo>
                    <a:pt x="2902737" y="6119473"/>
                    <a:pt x="2902219" y="6116365"/>
                    <a:pt x="2902219" y="6112739"/>
                  </a:cubicBezTo>
                  <a:cubicBezTo>
                    <a:pt x="2890823" y="6109631"/>
                    <a:pt x="2878910" y="6106523"/>
                    <a:pt x="2854047" y="6100307"/>
                  </a:cubicBezTo>
                  <a:cubicBezTo>
                    <a:pt x="2883054" y="6088394"/>
                    <a:pt x="2899629" y="6078552"/>
                    <a:pt x="2917240" y="6075445"/>
                  </a:cubicBezTo>
                  <a:cubicBezTo>
                    <a:pt x="2934333" y="6072855"/>
                    <a:pt x="2952462" y="6077517"/>
                    <a:pt x="2973699" y="6079070"/>
                  </a:cubicBezTo>
                  <a:cubicBezTo>
                    <a:pt x="2941067" y="6107559"/>
                    <a:pt x="2908952" y="6135012"/>
                    <a:pt x="2877356" y="6162464"/>
                  </a:cubicBezTo>
                  <a:cubicBezTo>
                    <a:pt x="2877874" y="6166091"/>
                    <a:pt x="2878910" y="6169198"/>
                    <a:pt x="2879428" y="6172824"/>
                  </a:cubicBezTo>
                  <a:cubicBezTo>
                    <a:pt x="2985613" y="6159874"/>
                    <a:pt x="3092316" y="6147444"/>
                    <a:pt x="3199019" y="6134494"/>
                  </a:cubicBezTo>
                  <a:cubicBezTo>
                    <a:pt x="3158617" y="6195615"/>
                    <a:pt x="3102157" y="6208046"/>
                    <a:pt x="3033267" y="6191989"/>
                  </a:cubicBezTo>
                  <a:cubicBezTo>
                    <a:pt x="3015137" y="6187845"/>
                    <a:pt x="2994418" y="6196651"/>
                    <a:pt x="2975771" y="6207529"/>
                  </a:cubicBezTo>
                  <a:cubicBezTo>
                    <a:pt x="3016691" y="6212190"/>
                    <a:pt x="3057094" y="6216852"/>
                    <a:pt x="3098014" y="6221514"/>
                  </a:cubicBezTo>
                  <a:cubicBezTo>
                    <a:pt x="3097496" y="6228248"/>
                    <a:pt x="3096978" y="6234981"/>
                    <a:pt x="3095942" y="6242233"/>
                  </a:cubicBezTo>
                  <a:cubicBezTo>
                    <a:pt x="3081438" y="6243269"/>
                    <a:pt x="3066417" y="6245859"/>
                    <a:pt x="3051914" y="6244305"/>
                  </a:cubicBezTo>
                  <a:cubicBezTo>
                    <a:pt x="2892377" y="6231873"/>
                    <a:pt x="2733359" y="6219442"/>
                    <a:pt x="2573822" y="6205974"/>
                  </a:cubicBezTo>
                  <a:cubicBezTo>
                    <a:pt x="2440702" y="6194579"/>
                    <a:pt x="2308100" y="6176968"/>
                    <a:pt x="2174981" y="6170752"/>
                  </a:cubicBezTo>
                  <a:cubicBezTo>
                    <a:pt x="2126291" y="6168680"/>
                    <a:pt x="2078637" y="6161946"/>
                    <a:pt x="2029947" y="6159874"/>
                  </a:cubicBezTo>
                  <a:cubicBezTo>
                    <a:pt x="1940338" y="6156767"/>
                    <a:pt x="1850210" y="6156767"/>
                    <a:pt x="1760600" y="6159357"/>
                  </a:cubicBezTo>
                  <a:cubicBezTo>
                    <a:pt x="1670472" y="6162464"/>
                    <a:pt x="1580344" y="6170752"/>
                    <a:pt x="1485555" y="6177486"/>
                  </a:cubicBezTo>
                  <a:cubicBezTo>
                    <a:pt x="1491771" y="6167644"/>
                    <a:pt x="1496432" y="6160393"/>
                    <a:pt x="1500576" y="6154177"/>
                  </a:cubicBezTo>
                  <a:cubicBezTo>
                    <a:pt x="1408894" y="6145371"/>
                    <a:pt x="1315659" y="6136048"/>
                    <a:pt x="1222423" y="6127242"/>
                  </a:cubicBezTo>
                  <a:cubicBezTo>
                    <a:pt x="1222941" y="6124135"/>
                    <a:pt x="1223459" y="6121026"/>
                    <a:pt x="1223459" y="6117919"/>
                  </a:cubicBezTo>
                  <a:cubicBezTo>
                    <a:pt x="1285098" y="6113775"/>
                    <a:pt x="1346737" y="6109113"/>
                    <a:pt x="1414074" y="6104451"/>
                  </a:cubicBezTo>
                  <a:cubicBezTo>
                    <a:pt x="1403197" y="6111703"/>
                    <a:pt x="1394909" y="6117401"/>
                    <a:pt x="1384031" y="6124652"/>
                  </a:cubicBezTo>
                  <a:cubicBezTo>
                    <a:pt x="1404233" y="6124652"/>
                    <a:pt x="1421326" y="6124652"/>
                    <a:pt x="1441527" y="6124652"/>
                  </a:cubicBezTo>
                  <a:cubicBezTo>
                    <a:pt x="1439455" y="6114293"/>
                    <a:pt x="1437901" y="6104969"/>
                    <a:pt x="1435829" y="6096164"/>
                  </a:cubicBezTo>
                  <a:cubicBezTo>
                    <a:pt x="1459138" y="6097717"/>
                    <a:pt x="1481929" y="6099272"/>
                    <a:pt x="1507828" y="6100826"/>
                  </a:cubicBezTo>
                  <a:cubicBezTo>
                    <a:pt x="1504202" y="6109631"/>
                    <a:pt x="1501094" y="6117401"/>
                    <a:pt x="1494360" y="6133976"/>
                  </a:cubicBezTo>
                  <a:cubicBezTo>
                    <a:pt x="1551856" y="6125170"/>
                    <a:pt x="1603135" y="6117919"/>
                    <a:pt x="1662703" y="6108595"/>
                  </a:cubicBezTo>
                  <a:cubicBezTo>
                    <a:pt x="1647163" y="6094092"/>
                    <a:pt x="1639394" y="6087358"/>
                    <a:pt x="1618675" y="6067675"/>
                  </a:cubicBezTo>
                  <a:cubicBezTo>
                    <a:pt x="1679796" y="6071301"/>
                    <a:pt x="1725896" y="6070783"/>
                    <a:pt x="1770959" y="6078035"/>
                  </a:cubicBezTo>
                  <a:cubicBezTo>
                    <a:pt x="1783391" y="6080107"/>
                    <a:pt x="1792197" y="6103416"/>
                    <a:pt x="1805664" y="6119991"/>
                  </a:cubicBezTo>
                  <a:cubicBezTo>
                    <a:pt x="1924280" y="6112739"/>
                    <a:pt x="2049630" y="6162983"/>
                    <a:pt x="2175499" y="6109631"/>
                  </a:cubicBezTo>
                  <a:cubicBezTo>
                    <a:pt x="2176017" y="6114293"/>
                    <a:pt x="2176017" y="6118436"/>
                    <a:pt x="2176535" y="6123098"/>
                  </a:cubicBezTo>
                  <a:cubicBezTo>
                    <a:pt x="2168247" y="6125688"/>
                    <a:pt x="2159441" y="6127760"/>
                    <a:pt x="2151154" y="6130350"/>
                  </a:cubicBezTo>
                  <a:cubicBezTo>
                    <a:pt x="2150636" y="6133458"/>
                    <a:pt x="2150118" y="6136566"/>
                    <a:pt x="2149600" y="6139674"/>
                  </a:cubicBezTo>
                  <a:cubicBezTo>
                    <a:pt x="2171355" y="6143299"/>
                    <a:pt x="2193110" y="6146925"/>
                    <a:pt x="2215383" y="6150551"/>
                  </a:cubicBezTo>
                  <a:cubicBezTo>
                    <a:pt x="2213829" y="6145371"/>
                    <a:pt x="2212275" y="6140710"/>
                    <a:pt x="2210721" y="6135530"/>
                  </a:cubicBezTo>
                  <a:cubicBezTo>
                    <a:pt x="2227814" y="6125688"/>
                    <a:pt x="2244389" y="6109113"/>
                    <a:pt x="2262519" y="6106523"/>
                  </a:cubicBezTo>
                  <a:cubicBezTo>
                    <a:pt x="2329337" y="6096682"/>
                    <a:pt x="2396674" y="6091502"/>
                    <a:pt x="2463493" y="6075963"/>
                  </a:cubicBezTo>
                  <a:cubicBezTo>
                    <a:pt x="2448990" y="6074927"/>
                    <a:pt x="2434487" y="6073891"/>
                    <a:pt x="2420501" y="6072855"/>
                  </a:cubicBezTo>
                  <a:cubicBezTo>
                    <a:pt x="2420501" y="6070265"/>
                    <a:pt x="2419983" y="6068193"/>
                    <a:pt x="2419983" y="6065603"/>
                  </a:cubicBezTo>
                  <a:cubicBezTo>
                    <a:pt x="2454688" y="6065603"/>
                    <a:pt x="2489910" y="6065603"/>
                    <a:pt x="2528240" y="6065603"/>
                  </a:cubicBezTo>
                  <a:cubicBezTo>
                    <a:pt x="2496644" y="6020021"/>
                    <a:pt x="2425681" y="6024683"/>
                    <a:pt x="2372847" y="6075963"/>
                  </a:cubicBezTo>
                  <a:cubicBezTo>
                    <a:pt x="2374401" y="6054726"/>
                    <a:pt x="2375955" y="6040222"/>
                    <a:pt x="2376991" y="6023647"/>
                  </a:cubicBezTo>
                  <a:cubicBezTo>
                    <a:pt x="2300849" y="6030899"/>
                    <a:pt x="2223670" y="6038669"/>
                    <a:pt x="2147010" y="6045920"/>
                  </a:cubicBezTo>
                  <a:cubicBezTo>
                    <a:pt x="2145974" y="6042812"/>
                    <a:pt x="2145456" y="6039186"/>
                    <a:pt x="2144420" y="6036079"/>
                  </a:cubicBezTo>
                  <a:cubicBezTo>
                    <a:pt x="2156334" y="6028827"/>
                    <a:pt x="2168765" y="6021575"/>
                    <a:pt x="2177571" y="6016395"/>
                  </a:cubicBezTo>
                  <a:cubicBezTo>
                    <a:pt x="2163585" y="6004482"/>
                    <a:pt x="2148564" y="5991532"/>
                    <a:pt x="2144938" y="5988942"/>
                  </a:cubicBezTo>
                  <a:cubicBezTo>
                    <a:pt x="2108162" y="5995158"/>
                    <a:pt x="2081745" y="6000856"/>
                    <a:pt x="2054810" y="6003446"/>
                  </a:cubicBezTo>
                  <a:cubicBezTo>
                    <a:pt x="2020624" y="6006554"/>
                    <a:pt x="1981776" y="6018467"/>
                    <a:pt x="1953805" y="6007072"/>
                  </a:cubicBezTo>
                  <a:cubicBezTo>
                    <a:pt x="1904079" y="5986353"/>
                    <a:pt x="1859533" y="6011216"/>
                    <a:pt x="1813433" y="6005518"/>
                  </a:cubicBezTo>
                  <a:cubicBezTo>
                    <a:pt x="1799966" y="6003964"/>
                    <a:pt x="1788053" y="5985317"/>
                    <a:pt x="1774067" y="5973403"/>
                  </a:cubicBezTo>
                  <a:cubicBezTo>
                    <a:pt x="1783909" y="5969260"/>
                    <a:pt x="1791161" y="5966152"/>
                    <a:pt x="1798412" y="5963562"/>
                  </a:cubicBezTo>
                  <a:cubicBezTo>
                    <a:pt x="1796340" y="5959418"/>
                    <a:pt x="1794268" y="5955274"/>
                    <a:pt x="1792714" y="5951131"/>
                  </a:cubicBezTo>
                  <a:cubicBezTo>
                    <a:pt x="1764226" y="5965116"/>
                    <a:pt x="1735219" y="5979101"/>
                    <a:pt x="1704141" y="5994641"/>
                  </a:cubicBezTo>
                  <a:cubicBezTo>
                    <a:pt x="1702587" y="5983245"/>
                    <a:pt x="1701033" y="5968223"/>
                    <a:pt x="1698961" y="5949576"/>
                  </a:cubicBezTo>
                  <a:cubicBezTo>
                    <a:pt x="1652343" y="5944914"/>
                    <a:pt x="1602617" y="5940253"/>
                    <a:pt x="1540978" y="5934037"/>
                  </a:cubicBezTo>
                  <a:cubicBezTo>
                    <a:pt x="1561179" y="5925750"/>
                    <a:pt x="1571539" y="5922124"/>
                    <a:pt x="1581380" y="5917980"/>
                  </a:cubicBezTo>
                  <a:cubicBezTo>
                    <a:pt x="1580862" y="5913836"/>
                    <a:pt x="1580344" y="5909692"/>
                    <a:pt x="1579826" y="5905548"/>
                  </a:cubicBezTo>
                  <a:cubicBezTo>
                    <a:pt x="1549266" y="5907620"/>
                    <a:pt x="1518187" y="5910728"/>
                    <a:pt x="1487627" y="5911765"/>
                  </a:cubicBezTo>
                  <a:cubicBezTo>
                    <a:pt x="1464318" y="5912282"/>
                    <a:pt x="1433757" y="5919016"/>
                    <a:pt x="1418218" y="5907103"/>
                  </a:cubicBezTo>
                  <a:cubicBezTo>
                    <a:pt x="1365902" y="5866700"/>
                    <a:pt x="1305299" y="5887419"/>
                    <a:pt x="1249876" y="5874470"/>
                  </a:cubicBezTo>
                  <a:cubicBezTo>
                    <a:pt x="1219833" y="5867737"/>
                    <a:pt x="1187201" y="5870326"/>
                    <a:pt x="1155604" y="5871880"/>
                  </a:cubicBezTo>
                  <a:cubicBezTo>
                    <a:pt x="1147835" y="5872398"/>
                    <a:pt x="1141101" y="5886384"/>
                    <a:pt x="1131777" y="5896225"/>
                  </a:cubicBezTo>
                  <a:cubicBezTo>
                    <a:pt x="1121418" y="5847535"/>
                    <a:pt x="1090339" y="5858931"/>
                    <a:pt x="1061333" y="5865147"/>
                  </a:cubicBezTo>
                  <a:cubicBezTo>
                    <a:pt x="1039578" y="5869808"/>
                    <a:pt x="1018341" y="5881204"/>
                    <a:pt x="997104" y="5879650"/>
                  </a:cubicBezTo>
                  <a:cubicBezTo>
                    <a:pt x="915781" y="5874988"/>
                    <a:pt x="834977" y="5864628"/>
                    <a:pt x="753655" y="5859967"/>
                  </a:cubicBezTo>
                  <a:cubicBezTo>
                    <a:pt x="717915" y="5857895"/>
                    <a:pt x="680620" y="5847018"/>
                    <a:pt x="646434" y="5877578"/>
                  </a:cubicBezTo>
                  <a:cubicBezTo>
                    <a:pt x="635556" y="5886901"/>
                    <a:pt x="604478" y="5869290"/>
                    <a:pt x="583241" y="5871362"/>
                  </a:cubicBezTo>
                  <a:cubicBezTo>
                    <a:pt x="467732" y="5883276"/>
                    <a:pt x="352742" y="5897779"/>
                    <a:pt x="237751" y="5911246"/>
                  </a:cubicBezTo>
                  <a:cubicBezTo>
                    <a:pt x="225837" y="5912800"/>
                    <a:pt x="213406" y="5911246"/>
                    <a:pt x="199939" y="5902441"/>
                  </a:cubicBezTo>
                  <a:cubicBezTo>
                    <a:pt x="280225" y="5888973"/>
                    <a:pt x="359993" y="5875506"/>
                    <a:pt x="440279" y="5862038"/>
                  </a:cubicBezTo>
                  <a:cubicBezTo>
                    <a:pt x="439761" y="5859448"/>
                    <a:pt x="439761" y="5856859"/>
                    <a:pt x="439244" y="5854269"/>
                  </a:cubicBezTo>
                  <a:cubicBezTo>
                    <a:pt x="382266" y="5849089"/>
                    <a:pt x="325289" y="5846499"/>
                    <a:pt x="268829" y="5838212"/>
                  </a:cubicBezTo>
                  <a:cubicBezTo>
                    <a:pt x="246557" y="5835104"/>
                    <a:pt x="226355" y="5819047"/>
                    <a:pt x="205118" y="5810241"/>
                  </a:cubicBezTo>
                  <a:cubicBezTo>
                    <a:pt x="194759" y="5806097"/>
                    <a:pt x="174558" y="5799363"/>
                    <a:pt x="173522" y="5801435"/>
                  </a:cubicBezTo>
                  <a:cubicBezTo>
                    <a:pt x="138818" y="5868254"/>
                    <a:pt x="89092" y="5793666"/>
                    <a:pt x="42992" y="5827334"/>
                  </a:cubicBezTo>
                  <a:cubicBezTo>
                    <a:pt x="50244" y="5805061"/>
                    <a:pt x="53352" y="5796256"/>
                    <a:pt x="56459" y="5786414"/>
                  </a:cubicBezTo>
                  <a:cubicBezTo>
                    <a:pt x="37294" y="5798328"/>
                    <a:pt x="22791" y="5807651"/>
                    <a:pt x="7252" y="5816975"/>
                  </a:cubicBezTo>
                  <a:cubicBezTo>
                    <a:pt x="9842" y="5793148"/>
                    <a:pt x="10877" y="5781234"/>
                    <a:pt x="12431" y="5769321"/>
                  </a:cubicBezTo>
                  <a:cubicBezTo>
                    <a:pt x="35222" y="5771393"/>
                    <a:pt x="62157" y="5773982"/>
                    <a:pt x="98415" y="5777091"/>
                  </a:cubicBezTo>
                  <a:cubicBezTo>
                    <a:pt x="89092" y="5763105"/>
                    <a:pt x="84948" y="5756890"/>
                    <a:pt x="79768" y="5749638"/>
                  </a:cubicBezTo>
                  <a:cubicBezTo>
                    <a:pt x="118616" y="5714415"/>
                    <a:pt x="140371" y="5745494"/>
                    <a:pt x="160055" y="5772429"/>
                  </a:cubicBezTo>
                  <a:cubicBezTo>
                    <a:pt x="185435" y="5754818"/>
                    <a:pt x="209262" y="5737724"/>
                    <a:pt x="241377" y="5715452"/>
                  </a:cubicBezTo>
                  <a:cubicBezTo>
                    <a:pt x="165752" y="5705610"/>
                    <a:pt x="99969" y="5696805"/>
                    <a:pt x="34186" y="5687999"/>
                  </a:cubicBezTo>
                  <a:cubicBezTo>
                    <a:pt x="33668" y="5684891"/>
                    <a:pt x="32632" y="5681783"/>
                    <a:pt x="32115" y="5678675"/>
                  </a:cubicBezTo>
                  <a:cubicBezTo>
                    <a:pt x="58013" y="5674531"/>
                    <a:pt x="83394" y="5669869"/>
                    <a:pt x="109293" y="5666244"/>
                  </a:cubicBezTo>
                  <a:cubicBezTo>
                    <a:pt x="137264" y="5662618"/>
                    <a:pt x="174558" y="5684373"/>
                    <a:pt x="191133" y="5629468"/>
                  </a:cubicBezTo>
                  <a:cubicBezTo>
                    <a:pt x="128976" y="5622734"/>
                    <a:pt x="69927" y="5616000"/>
                    <a:pt x="10877" y="5609266"/>
                  </a:cubicBezTo>
                  <a:cubicBezTo>
                    <a:pt x="7252" y="5607194"/>
                    <a:pt x="3626" y="5604605"/>
                    <a:pt x="0" y="5602533"/>
                  </a:cubicBezTo>
                  <a:cubicBezTo>
                    <a:pt x="13985" y="5599943"/>
                    <a:pt x="27971" y="5596835"/>
                    <a:pt x="41956" y="5594245"/>
                  </a:cubicBezTo>
                  <a:cubicBezTo>
                    <a:pt x="37812" y="5589583"/>
                    <a:pt x="33668" y="5584403"/>
                    <a:pt x="30043" y="5579741"/>
                  </a:cubicBezTo>
                  <a:cubicBezTo>
                    <a:pt x="19683" y="5579741"/>
                    <a:pt x="8806" y="5579741"/>
                    <a:pt x="518" y="5579741"/>
                  </a:cubicBezTo>
                  <a:cubicBezTo>
                    <a:pt x="518" y="5527944"/>
                    <a:pt x="518" y="5478218"/>
                    <a:pt x="518" y="5424867"/>
                  </a:cubicBezTo>
                  <a:cubicBezTo>
                    <a:pt x="78732" y="5434190"/>
                    <a:pt x="157465" y="5443514"/>
                    <a:pt x="239823" y="5453356"/>
                  </a:cubicBezTo>
                  <a:cubicBezTo>
                    <a:pt x="233607" y="5464751"/>
                    <a:pt x="229463" y="5473039"/>
                    <a:pt x="218586" y="5493240"/>
                  </a:cubicBezTo>
                  <a:cubicBezTo>
                    <a:pt x="247074" y="5483916"/>
                    <a:pt x="266758" y="5477701"/>
                    <a:pt x="286959" y="5470967"/>
                  </a:cubicBezTo>
                  <a:cubicBezTo>
                    <a:pt x="311303" y="5513441"/>
                    <a:pt x="377086" y="5513959"/>
                    <a:pt x="412827" y="5473039"/>
                  </a:cubicBezTo>
                  <a:cubicBezTo>
                    <a:pt x="495703" y="5484434"/>
                    <a:pt x="574435" y="5495830"/>
                    <a:pt x="651096" y="5506707"/>
                  </a:cubicBezTo>
                  <a:cubicBezTo>
                    <a:pt x="645916" y="5483916"/>
                    <a:pt x="640736" y="5462679"/>
                    <a:pt x="636074" y="5441960"/>
                  </a:cubicBezTo>
                  <a:cubicBezTo>
                    <a:pt x="640736" y="5439888"/>
                    <a:pt x="645398" y="5438334"/>
                    <a:pt x="650578" y="5436262"/>
                  </a:cubicBezTo>
                  <a:cubicBezTo>
                    <a:pt x="661455" y="5457499"/>
                    <a:pt x="672851" y="5478736"/>
                    <a:pt x="685282" y="5503599"/>
                  </a:cubicBezTo>
                  <a:cubicBezTo>
                    <a:pt x="706001" y="5508779"/>
                    <a:pt x="731900" y="5514995"/>
                    <a:pt x="763496" y="5522246"/>
                  </a:cubicBezTo>
                  <a:cubicBezTo>
                    <a:pt x="767122" y="5511369"/>
                    <a:pt x="771784" y="5495312"/>
                    <a:pt x="775410" y="5484434"/>
                  </a:cubicBezTo>
                  <a:cubicBezTo>
                    <a:pt x="793539" y="5497902"/>
                    <a:pt x="811150" y="5520174"/>
                    <a:pt x="832905" y="5525873"/>
                  </a:cubicBezTo>
                  <a:cubicBezTo>
                    <a:pt x="856732" y="5532088"/>
                    <a:pt x="885739" y="5526390"/>
                    <a:pt x="911120" y="5520693"/>
                  </a:cubicBezTo>
                  <a:cubicBezTo>
                    <a:pt x="917853" y="5519139"/>
                    <a:pt x="920443" y="5498420"/>
                    <a:pt x="927695" y="5478218"/>
                  </a:cubicBezTo>
                  <a:cubicBezTo>
                    <a:pt x="1019894" y="5485470"/>
                    <a:pt x="1123490" y="5493758"/>
                    <a:pt x="1236926" y="5502564"/>
                  </a:cubicBezTo>
                  <a:cubicBezTo>
                    <a:pt x="1223977" y="5489096"/>
                    <a:pt x="1217243" y="5476665"/>
                    <a:pt x="1206884" y="5472003"/>
                  </a:cubicBezTo>
                  <a:cubicBezTo>
                    <a:pt x="1182539" y="5461126"/>
                    <a:pt x="1147835" y="5469413"/>
                    <a:pt x="1137475" y="5432118"/>
                  </a:cubicBezTo>
                  <a:cubicBezTo>
                    <a:pt x="1136439" y="5428493"/>
                    <a:pt x="1117792" y="5423831"/>
                    <a:pt x="1113648" y="5426939"/>
                  </a:cubicBezTo>
                  <a:cubicBezTo>
                    <a:pt x="1071174" y="5461126"/>
                    <a:pt x="1038024" y="5435227"/>
                    <a:pt x="1004355" y="5410881"/>
                  </a:cubicBezTo>
                  <a:cubicBezTo>
                    <a:pt x="1002801" y="5409846"/>
                    <a:pt x="1001247" y="5408292"/>
                    <a:pt x="999693" y="5408292"/>
                  </a:cubicBezTo>
                  <a:cubicBezTo>
                    <a:pt x="954630" y="5410881"/>
                    <a:pt x="909566" y="5413471"/>
                    <a:pt x="865020" y="5416579"/>
                  </a:cubicBezTo>
                  <a:cubicBezTo>
                    <a:pt x="861912" y="5416579"/>
                    <a:pt x="857250" y="5419169"/>
                    <a:pt x="856732" y="5421241"/>
                  </a:cubicBezTo>
                  <a:cubicBezTo>
                    <a:pt x="837049" y="5503599"/>
                    <a:pt x="800273" y="5444550"/>
                    <a:pt x="773856" y="5434708"/>
                  </a:cubicBezTo>
                  <a:cubicBezTo>
                    <a:pt x="798719" y="5425903"/>
                    <a:pt x="826689" y="5416061"/>
                    <a:pt x="854660" y="5406220"/>
                  </a:cubicBezTo>
                  <a:cubicBezTo>
                    <a:pt x="854142" y="5401558"/>
                    <a:pt x="853624" y="5396896"/>
                    <a:pt x="853624" y="5391717"/>
                  </a:cubicBezTo>
                  <a:cubicBezTo>
                    <a:pt x="794575" y="5405184"/>
                    <a:pt x="746921" y="5359602"/>
                    <a:pt x="681656" y="5376177"/>
                  </a:cubicBezTo>
                  <a:cubicBezTo>
                    <a:pt x="637628" y="5387573"/>
                    <a:pt x="583759" y="5355458"/>
                    <a:pt x="533515" y="5348207"/>
                  </a:cubicBezTo>
                  <a:cubicBezTo>
                    <a:pt x="512278" y="5345099"/>
                    <a:pt x="488969" y="5354422"/>
                    <a:pt x="466696" y="5358566"/>
                  </a:cubicBezTo>
                  <a:cubicBezTo>
                    <a:pt x="443905" y="5362710"/>
                    <a:pt x="420596" y="5367371"/>
                    <a:pt x="397805" y="5372033"/>
                  </a:cubicBezTo>
                  <a:cubicBezTo>
                    <a:pt x="397287" y="5367371"/>
                    <a:pt x="396252" y="5362192"/>
                    <a:pt x="395734" y="5357530"/>
                  </a:cubicBezTo>
                  <a:cubicBezTo>
                    <a:pt x="412309" y="5355458"/>
                    <a:pt x="428884" y="5353386"/>
                    <a:pt x="445459" y="5351314"/>
                  </a:cubicBezTo>
                  <a:cubicBezTo>
                    <a:pt x="445459" y="5348724"/>
                    <a:pt x="445977" y="5346652"/>
                    <a:pt x="445977" y="5344062"/>
                  </a:cubicBezTo>
                  <a:cubicBezTo>
                    <a:pt x="399359" y="5335257"/>
                    <a:pt x="353260" y="5326970"/>
                    <a:pt x="306642" y="5318164"/>
                  </a:cubicBezTo>
                  <a:cubicBezTo>
                    <a:pt x="306642" y="5314538"/>
                    <a:pt x="306642" y="5310913"/>
                    <a:pt x="306642" y="5307286"/>
                  </a:cubicBezTo>
                  <a:cubicBezTo>
                    <a:pt x="327361" y="5307286"/>
                    <a:pt x="348080" y="5305733"/>
                    <a:pt x="368281" y="5307804"/>
                  </a:cubicBezTo>
                  <a:cubicBezTo>
                    <a:pt x="453747" y="5315574"/>
                    <a:pt x="539213" y="5325415"/>
                    <a:pt x="625197" y="5331113"/>
                  </a:cubicBezTo>
                  <a:cubicBezTo>
                    <a:pt x="638664" y="5332149"/>
                    <a:pt x="653686" y="5315574"/>
                    <a:pt x="665599" y="5320754"/>
                  </a:cubicBezTo>
                  <a:cubicBezTo>
                    <a:pt x="706001" y="5329042"/>
                    <a:pt x="746403" y="5341991"/>
                    <a:pt x="787323" y="5345099"/>
                  </a:cubicBezTo>
                  <a:cubicBezTo>
                    <a:pt x="873825" y="5351314"/>
                    <a:pt x="961363" y="5358048"/>
                    <a:pt x="1047865" y="5352351"/>
                  </a:cubicBezTo>
                  <a:cubicBezTo>
                    <a:pt x="1090857" y="5349761"/>
                    <a:pt x="1128669" y="5361156"/>
                    <a:pt x="1169072" y="5364782"/>
                  </a:cubicBezTo>
                  <a:cubicBezTo>
                    <a:pt x="1213617" y="5368926"/>
                    <a:pt x="1259199" y="5369443"/>
                    <a:pt x="1303745" y="5365300"/>
                  </a:cubicBezTo>
                  <a:cubicBezTo>
                    <a:pt x="1419254" y="5354940"/>
                    <a:pt x="1534244" y="5339401"/>
                    <a:pt x="1649753" y="5329560"/>
                  </a:cubicBezTo>
                  <a:cubicBezTo>
                    <a:pt x="1676688" y="5327488"/>
                    <a:pt x="1714500" y="5302107"/>
                    <a:pt x="1731593" y="5351314"/>
                  </a:cubicBezTo>
                  <a:cubicBezTo>
                    <a:pt x="1733665" y="5356494"/>
                    <a:pt x="1759046" y="5361674"/>
                    <a:pt x="1763708" y="5357012"/>
                  </a:cubicBezTo>
                  <a:cubicBezTo>
                    <a:pt x="1827937" y="5289675"/>
                    <a:pt x="1912885" y="5314538"/>
                    <a:pt x="1989545" y="5302107"/>
                  </a:cubicBezTo>
                  <a:cubicBezTo>
                    <a:pt x="1991617" y="5301589"/>
                    <a:pt x="1993689" y="5298999"/>
                    <a:pt x="2003531" y="5291747"/>
                  </a:cubicBezTo>
                  <a:cubicBezTo>
                    <a:pt x="1928424" y="5296927"/>
                    <a:pt x="1881806" y="5203691"/>
                    <a:pt x="1808254" y="5260151"/>
                  </a:cubicBezTo>
                  <a:cubicBezTo>
                    <a:pt x="1805146" y="5266884"/>
                    <a:pt x="1799966" y="5285532"/>
                    <a:pt x="1795822" y="5285532"/>
                  </a:cubicBezTo>
                  <a:cubicBezTo>
                    <a:pt x="1726932" y="5282942"/>
                    <a:pt x="1658041" y="5278280"/>
                    <a:pt x="1589150" y="5273618"/>
                  </a:cubicBezTo>
                  <a:cubicBezTo>
                    <a:pt x="1584488" y="5273100"/>
                    <a:pt x="1580344" y="5268438"/>
                    <a:pt x="1574647" y="5264294"/>
                  </a:cubicBezTo>
                  <a:cubicBezTo>
                    <a:pt x="1630588" y="5250827"/>
                    <a:pt x="1682386" y="5237878"/>
                    <a:pt x="1738845" y="5224410"/>
                  </a:cubicBezTo>
                  <a:cubicBezTo>
                    <a:pt x="1716572" y="5206799"/>
                    <a:pt x="1702069" y="5194886"/>
                    <a:pt x="1687047" y="5183490"/>
                  </a:cubicBezTo>
                  <a:cubicBezTo>
                    <a:pt x="1686529" y="5186598"/>
                    <a:pt x="1686529" y="5189706"/>
                    <a:pt x="1686011" y="5192814"/>
                  </a:cubicBezTo>
                  <a:cubicBezTo>
                    <a:pt x="1645091" y="5187116"/>
                    <a:pt x="1604171" y="5181936"/>
                    <a:pt x="1563251" y="5176239"/>
                  </a:cubicBezTo>
                  <a:cubicBezTo>
                    <a:pt x="1562215" y="5171577"/>
                    <a:pt x="1561179" y="5166915"/>
                    <a:pt x="1560143" y="5162253"/>
                  </a:cubicBezTo>
                  <a:cubicBezTo>
                    <a:pt x="1612977" y="5150340"/>
                    <a:pt x="1665810" y="5137908"/>
                    <a:pt x="1723306" y="5124959"/>
                  </a:cubicBezTo>
                  <a:cubicBezTo>
                    <a:pt x="1729521" y="5136872"/>
                    <a:pt x="1736255" y="5149822"/>
                    <a:pt x="1741953" y="5161217"/>
                  </a:cubicBezTo>
                  <a:cubicBezTo>
                    <a:pt x="1787017" y="5135836"/>
                    <a:pt x="1831563" y="5111492"/>
                    <a:pt x="1876109" y="5086629"/>
                  </a:cubicBezTo>
                  <a:cubicBezTo>
                    <a:pt x="1876109" y="5084039"/>
                    <a:pt x="1876109" y="5081967"/>
                    <a:pt x="1876109" y="5079377"/>
                  </a:cubicBezTo>
                  <a:cubicBezTo>
                    <a:pt x="1842958" y="5085593"/>
                    <a:pt x="1809290" y="5090772"/>
                    <a:pt x="1776139" y="5098024"/>
                  </a:cubicBezTo>
                  <a:cubicBezTo>
                    <a:pt x="1757492" y="5102168"/>
                    <a:pt x="1731075" y="5119261"/>
                    <a:pt x="1722270" y="5112528"/>
                  </a:cubicBezTo>
                  <a:cubicBezTo>
                    <a:pt x="1672026" y="5072643"/>
                    <a:pt x="1626962" y="5108902"/>
                    <a:pt x="1580862" y="5116671"/>
                  </a:cubicBezTo>
                  <a:cubicBezTo>
                    <a:pt x="1573093" y="5117707"/>
                    <a:pt x="1566877" y="5126513"/>
                    <a:pt x="1559625" y="5130657"/>
                  </a:cubicBezTo>
                  <a:cubicBezTo>
                    <a:pt x="1550302" y="5136354"/>
                    <a:pt x="1539424" y="5147232"/>
                    <a:pt x="1531137" y="5145678"/>
                  </a:cubicBezTo>
                  <a:cubicBezTo>
                    <a:pt x="1506792" y="5141534"/>
                    <a:pt x="1482447" y="5133764"/>
                    <a:pt x="1459656" y="5124441"/>
                  </a:cubicBezTo>
                  <a:cubicBezTo>
                    <a:pt x="1454476" y="5122369"/>
                    <a:pt x="1453958" y="5108384"/>
                    <a:pt x="1450850" y="5099578"/>
                  </a:cubicBezTo>
                  <a:cubicBezTo>
                    <a:pt x="1438419" y="5101650"/>
                    <a:pt x="1423398" y="5104240"/>
                    <a:pt x="1418218" y="5105276"/>
                  </a:cubicBezTo>
                  <a:cubicBezTo>
                    <a:pt x="1412002" y="5119779"/>
                    <a:pt x="1407858" y="5128585"/>
                    <a:pt x="1403715" y="5137390"/>
                  </a:cubicBezTo>
                  <a:cubicBezTo>
                    <a:pt x="1392837" y="5130657"/>
                    <a:pt x="1382478" y="5119261"/>
                    <a:pt x="1371600" y="5119261"/>
                  </a:cubicBezTo>
                  <a:cubicBezTo>
                    <a:pt x="1351399" y="5118743"/>
                    <a:pt x="1330680" y="5124441"/>
                    <a:pt x="1310479" y="5129103"/>
                  </a:cubicBezTo>
                  <a:cubicBezTo>
                    <a:pt x="1261271" y="5139980"/>
                    <a:pt x="1212064" y="5151376"/>
                    <a:pt x="1162338" y="5162253"/>
                  </a:cubicBezTo>
                  <a:cubicBezTo>
                    <a:pt x="1160784" y="5155519"/>
                    <a:pt x="1159748" y="5148786"/>
                    <a:pt x="1158194" y="5142052"/>
                  </a:cubicBezTo>
                  <a:cubicBezTo>
                    <a:pt x="1198596" y="5133247"/>
                    <a:pt x="1238480" y="5124441"/>
                    <a:pt x="1278882" y="5115635"/>
                  </a:cubicBezTo>
                  <a:cubicBezTo>
                    <a:pt x="1298048" y="5111492"/>
                    <a:pt x="1319285" y="5112528"/>
                    <a:pt x="1335342" y="5103722"/>
                  </a:cubicBezTo>
                  <a:cubicBezTo>
                    <a:pt x="1351399" y="5095434"/>
                    <a:pt x="1407858" y="5100614"/>
                    <a:pt x="1360205" y="5056068"/>
                  </a:cubicBezTo>
                  <a:cubicBezTo>
                    <a:pt x="1365902" y="5050370"/>
                    <a:pt x="1372118" y="5045191"/>
                    <a:pt x="1381960" y="5035867"/>
                  </a:cubicBezTo>
                  <a:cubicBezTo>
                    <a:pt x="1387139" y="5055032"/>
                    <a:pt x="1390765" y="5068500"/>
                    <a:pt x="1392837" y="5076269"/>
                  </a:cubicBezTo>
                  <a:cubicBezTo>
                    <a:pt x="1458620" y="5067982"/>
                    <a:pt x="1519223" y="5059694"/>
                    <a:pt x="1580344" y="5051924"/>
                  </a:cubicBezTo>
                  <a:cubicBezTo>
                    <a:pt x="1580344" y="5049334"/>
                    <a:pt x="1580862" y="5047263"/>
                    <a:pt x="1580862" y="5044673"/>
                  </a:cubicBezTo>
                  <a:cubicBezTo>
                    <a:pt x="1566359" y="5041565"/>
                    <a:pt x="1552374" y="5038457"/>
                    <a:pt x="1534762" y="5034831"/>
                  </a:cubicBezTo>
                  <a:cubicBezTo>
                    <a:pt x="1584488" y="5001681"/>
                    <a:pt x="1679278" y="4993911"/>
                    <a:pt x="1715536" y="5024472"/>
                  </a:cubicBezTo>
                  <a:cubicBezTo>
                    <a:pt x="1678760" y="5028098"/>
                    <a:pt x="1648199" y="5030687"/>
                    <a:pt x="1617121" y="5033795"/>
                  </a:cubicBezTo>
                  <a:cubicBezTo>
                    <a:pt x="1617121" y="5040529"/>
                    <a:pt x="1617121" y="5046745"/>
                    <a:pt x="1617121" y="5053478"/>
                  </a:cubicBezTo>
                  <a:cubicBezTo>
                    <a:pt x="1629034" y="5052442"/>
                    <a:pt x="1644573" y="5056068"/>
                    <a:pt x="1652861" y="5049853"/>
                  </a:cubicBezTo>
                  <a:cubicBezTo>
                    <a:pt x="1679796" y="5029134"/>
                    <a:pt x="1686529" y="5042083"/>
                    <a:pt x="1688083" y="5059176"/>
                  </a:cubicBezTo>
                  <a:cubicBezTo>
                    <a:pt x="1842440" y="5045191"/>
                    <a:pt x="1996797" y="5031723"/>
                    <a:pt x="2156334" y="5017220"/>
                  </a:cubicBezTo>
                  <a:cubicBezTo>
                    <a:pt x="2157887" y="5030169"/>
                    <a:pt x="2160477" y="5049334"/>
                    <a:pt x="2163067" y="5073162"/>
                  </a:cubicBezTo>
                  <a:cubicBezTo>
                    <a:pt x="2185340" y="5071089"/>
                    <a:pt x="2213829" y="5069017"/>
                    <a:pt x="2242318" y="5066428"/>
                  </a:cubicBezTo>
                  <a:cubicBezTo>
                    <a:pt x="2242318" y="5062284"/>
                    <a:pt x="2241800" y="5058140"/>
                    <a:pt x="2241800" y="5053996"/>
                  </a:cubicBezTo>
                  <a:cubicBezTo>
                    <a:pt x="2220563" y="5051406"/>
                    <a:pt x="2199843" y="5048817"/>
                    <a:pt x="2178606" y="5046227"/>
                  </a:cubicBezTo>
                  <a:cubicBezTo>
                    <a:pt x="2178606" y="5042083"/>
                    <a:pt x="2178089" y="5038457"/>
                    <a:pt x="2178089" y="5034313"/>
                  </a:cubicBezTo>
                  <a:cubicBezTo>
                    <a:pt x="2199325" y="5032759"/>
                    <a:pt x="2220045" y="5029651"/>
                    <a:pt x="2241282" y="5029134"/>
                  </a:cubicBezTo>
                  <a:cubicBezTo>
                    <a:pt x="2261483" y="5028615"/>
                    <a:pt x="2281684" y="5031205"/>
                    <a:pt x="2304475" y="5032759"/>
                  </a:cubicBezTo>
                  <a:cubicBezTo>
                    <a:pt x="2298259" y="5041047"/>
                    <a:pt x="2292043" y="5049334"/>
                    <a:pt x="2294115" y="5046745"/>
                  </a:cubicBezTo>
                  <a:cubicBezTo>
                    <a:pt x="2322086" y="5053478"/>
                    <a:pt x="2360416" y="5075233"/>
                    <a:pt x="2379063" y="5064356"/>
                  </a:cubicBezTo>
                  <a:cubicBezTo>
                    <a:pt x="2423091" y="5037939"/>
                    <a:pt x="2467637" y="5054514"/>
                    <a:pt x="2510629" y="5048298"/>
                  </a:cubicBezTo>
                  <a:cubicBezTo>
                    <a:pt x="2545333" y="5043119"/>
                    <a:pt x="2582110" y="5051406"/>
                    <a:pt x="2617850" y="5048817"/>
                  </a:cubicBezTo>
                  <a:cubicBezTo>
                    <a:pt x="2667058" y="5045191"/>
                    <a:pt x="2716265" y="5036385"/>
                    <a:pt x="2765473" y="5031723"/>
                  </a:cubicBezTo>
                  <a:cubicBezTo>
                    <a:pt x="2796552" y="5029134"/>
                    <a:pt x="2828666" y="5026026"/>
                    <a:pt x="2859227" y="5030687"/>
                  </a:cubicBezTo>
                  <a:cubicBezTo>
                    <a:pt x="2936405" y="5043637"/>
                    <a:pt x="3013584" y="5005825"/>
                    <a:pt x="3091280" y="5035867"/>
                  </a:cubicBezTo>
                  <a:cubicBezTo>
                    <a:pt x="3107855" y="5042083"/>
                    <a:pt x="3159135" y="5043119"/>
                    <a:pt x="3152401" y="4989249"/>
                  </a:cubicBezTo>
                  <a:cubicBezTo>
                    <a:pt x="3158617" y="5001163"/>
                    <a:pt x="3165350" y="5013076"/>
                    <a:pt x="3178818" y="5037939"/>
                  </a:cubicBezTo>
                  <a:cubicBezTo>
                    <a:pt x="3178818" y="4998573"/>
                    <a:pt x="3178818" y="4972674"/>
                    <a:pt x="3178818" y="4946775"/>
                  </a:cubicBezTo>
                  <a:cubicBezTo>
                    <a:pt x="3182444" y="4946775"/>
                    <a:pt x="3186069" y="4946775"/>
                    <a:pt x="3189695" y="4946775"/>
                  </a:cubicBezTo>
                  <a:cubicBezTo>
                    <a:pt x="3190731" y="4954545"/>
                    <a:pt x="3191249" y="4962315"/>
                    <a:pt x="3192285" y="4972674"/>
                  </a:cubicBezTo>
                  <a:cubicBezTo>
                    <a:pt x="3229061" y="4958689"/>
                    <a:pt x="3264802" y="4925020"/>
                    <a:pt x="3316599" y="4955063"/>
                  </a:cubicBezTo>
                  <a:cubicBezTo>
                    <a:pt x="3273608" y="4975782"/>
                    <a:pt x="3219220" y="4958689"/>
                    <a:pt x="3201091" y="5016702"/>
                  </a:cubicBezTo>
                  <a:cubicBezTo>
                    <a:pt x="3230097" y="5000645"/>
                    <a:pt x="3255478" y="4986659"/>
                    <a:pt x="3283449" y="4971120"/>
                  </a:cubicBezTo>
                  <a:cubicBezTo>
                    <a:pt x="3289665" y="5026544"/>
                    <a:pt x="3278787" y="5066946"/>
                    <a:pt x="3228544" y="5075751"/>
                  </a:cubicBezTo>
                  <a:cubicBezTo>
                    <a:pt x="3160171" y="5085593"/>
                    <a:pt x="3091798" y="5095434"/>
                    <a:pt x="3023425" y="5105276"/>
                  </a:cubicBezTo>
                  <a:cubicBezTo>
                    <a:pt x="3023425" y="5109938"/>
                    <a:pt x="3023943" y="5115117"/>
                    <a:pt x="3023943" y="5119779"/>
                  </a:cubicBezTo>
                  <a:cubicBezTo>
                    <a:pt x="3038446" y="5122887"/>
                    <a:pt x="3052950" y="5125995"/>
                    <a:pt x="3066935" y="5129103"/>
                  </a:cubicBezTo>
                  <a:cubicBezTo>
                    <a:pt x="3066417" y="5134800"/>
                    <a:pt x="3066417" y="5141016"/>
                    <a:pt x="3065899" y="5146714"/>
                  </a:cubicBezTo>
                  <a:cubicBezTo>
                    <a:pt x="2966448" y="5146714"/>
                    <a:pt x="2866478" y="5142570"/>
                    <a:pt x="2767027" y="5147750"/>
                  </a:cubicBezTo>
                  <a:cubicBezTo>
                    <a:pt x="2673273" y="5152412"/>
                    <a:pt x="2580038" y="5166915"/>
                    <a:pt x="2486284" y="5177275"/>
                  </a:cubicBezTo>
                  <a:cubicBezTo>
                    <a:pt x="2486802" y="5183490"/>
                    <a:pt x="2487838" y="5189706"/>
                    <a:pt x="2488356" y="5195922"/>
                  </a:cubicBezTo>
                  <a:cubicBezTo>
                    <a:pt x="2610080" y="5195922"/>
                    <a:pt x="2732323" y="5192814"/>
                    <a:pt x="2854047" y="5196958"/>
                  </a:cubicBezTo>
                  <a:cubicBezTo>
                    <a:pt x="2970073" y="5200583"/>
                    <a:pt x="3086100" y="5208871"/>
                    <a:pt x="3198501" y="5206799"/>
                  </a:cubicBezTo>
                  <a:cubicBezTo>
                    <a:pt x="3222846" y="5189706"/>
                    <a:pt x="3246673" y="5173131"/>
                    <a:pt x="3272571" y="5155002"/>
                  </a:cubicBezTo>
                  <a:cubicBezTo>
                    <a:pt x="3271535" y="5151376"/>
                    <a:pt x="3268428" y="5141534"/>
                    <a:pt x="3265320" y="5132211"/>
                  </a:cubicBezTo>
                  <a:cubicBezTo>
                    <a:pt x="3267910" y="5128585"/>
                    <a:pt x="3270499" y="5124959"/>
                    <a:pt x="3272571" y="5121851"/>
                  </a:cubicBezTo>
                  <a:cubicBezTo>
                    <a:pt x="3285003" y="5129621"/>
                    <a:pt x="3297434" y="5137908"/>
                    <a:pt x="3309348" y="5145678"/>
                  </a:cubicBezTo>
                  <a:cubicBezTo>
                    <a:pt x="3296398" y="5159663"/>
                    <a:pt x="3283967" y="5173131"/>
                    <a:pt x="3271018" y="5187634"/>
                  </a:cubicBezTo>
                  <a:cubicBezTo>
                    <a:pt x="3368397" y="5177792"/>
                    <a:pt x="3471474" y="5178311"/>
                    <a:pt x="3566264" y="5121851"/>
                  </a:cubicBezTo>
                  <a:cubicBezTo>
                    <a:pt x="3583357" y="5111492"/>
                    <a:pt x="3619097" y="5078859"/>
                    <a:pt x="3648104" y="5117707"/>
                  </a:cubicBezTo>
                  <a:cubicBezTo>
                    <a:pt x="3651212" y="5121851"/>
                    <a:pt x="3667269" y="5123405"/>
                    <a:pt x="3671413" y="5119779"/>
                  </a:cubicBezTo>
                  <a:cubicBezTo>
                    <a:pt x="3708707" y="5087665"/>
                    <a:pt x="3750145" y="5099060"/>
                    <a:pt x="3793137" y="5100096"/>
                  </a:cubicBezTo>
                  <a:cubicBezTo>
                    <a:pt x="3837165" y="5101132"/>
                    <a:pt x="3880675" y="5083521"/>
                    <a:pt x="3925221" y="5078341"/>
                  </a:cubicBezTo>
                  <a:cubicBezTo>
                    <a:pt x="3955264" y="5074715"/>
                    <a:pt x="3986342" y="5082485"/>
                    <a:pt x="4016385" y="5078859"/>
                  </a:cubicBezTo>
                  <a:cubicBezTo>
                    <a:pt x="4084758" y="5071089"/>
                    <a:pt x="4153130" y="5061766"/>
                    <a:pt x="4220985" y="5049334"/>
                  </a:cubicBezTo>
                  <a:cubicBezTo>
                    <a:pt x="4308005" y="5033795"/>
                    <a:pt x="4393989" y="5012558"/>
                    <a:pt x="4481527" y="4998055"/>
                  </a:cubicBezTo>
                  <a:cubicBezTo>
                    <a:pt x="4609985" y="4976300"/>
                    <a:pt x="4739479" y="4959725"/>
                    <a:pt x="4867937" y="4938488"/>
                  </a:cubicBezTo>
                  <a:cubicBezTo>
                    <a:pt x="4940972" y="4926574"/>
                    <a:pt x="5014006" y="4914661"/>
                    <a:pt x="5084451" y="4893424"/>
                  </a:cubicBezTo>
                  <a:cubicBezTo>
                    <a:pt x="5113976" y="4884618"/>
                    <a:pt x="5135731" y="4851986"/>
                    <a:pt x="5160594" y="4830749"/>
                  </a:cubicBezTo>
                  <a:cubicBezTo>
                    <a:pt x="5146608" y="4827641"/>
                    <a:pt x="5129515" y="4823497"/>
                    <a:pt x="5119155" y="4820907"/>
                  </a:cubicBezTo>
                  <a:cubicBezTo>
                    <a:pt x="4979302" y="4914143"/>
                    <a:pt x="4813032" y="4878402"/>
                    <a:pt x="4665409" y="4919323"/>
                  </a:cubicBezTo>
                  <a:cubicBezTo>
                    <a:pt x="4631740" y="4830749"/>
                    <a:pt x="4567511" y="4906891"/>
                    <a:pt x="4522965" y="4890316"/>
                  </a:cubicBezTo>
                  <a:cubicBezTo>
                    <a:pt x="4550418" y="4934344"/>
                    <a:pt x="4503800" y="4948329"/>
                    <a:pt x="4490851" y="4988731"/>
                  </a:cubicBezTo>
                  <a:cubicBezTo>
                    <a:pt x="4471168" y="4921394"/>
                    <a:pt x="4436981" y="4925538"/>
                    <a:pt x="4390882" y="4942632"/>
                  </a:cubicBezTo>
                  <a:cubicBezTo>
                    <a:pt x="4361357" y="4953509"/>
                    <a:pt x="4325099" y="4944703"/>
                    <a:pt x="4292466" y="4949883"/>
                  </a:cubicBezTo>
                  <a:cubicBezTo>
                    <a:pt x="4262423" y="4954545"/>
                    <a:pt x="4233417" y="4965940"/>
                    <a:pt x="4195605" y="4976818"/>
                  </a:cubicBezTo>
                  <a:cubicBezTo>
                    <a:pt x="4186281" y="4974228"/>
                    <a:pt x="4164526" y="4968530"/>
                    <a:pt x="4142771" y="4962315"/>
                  </a:cubicBezTo>
                  <a:cubicBezTo>
                    <a:pt x="4141735" y="4966458"/>
                    <a:pt x="4140699" y="4970602"/>
                    <a:pt x="4139663" y="4974746"/>
                  </a:cubicBezTo>
                  <a:cubicBezTo>
                    <a:pt x="4150541" y="4976300"/>
                    <a:pt x="4160900" y="4977854"/>
                    <a:pt x="4171777" y="4979408"/>
                  </a:cubicBezTo>
                  <a:cubicBezTo>
                    <a:pt x="4162972" y="5030687"/>
                    <a:pt x="4121534" y="5006343"/>
                    <a:pt x="4092009" y="5012040"/>
                  </a:cubicBezTo>
                  <a:cubicBezTo>
                    <a:pt x="4108585" y="5004789"/>
                    <a:pt x="4124642" y="4997537"/>
                    <a:pt x="4146397" y="4987695"/>
                  </a:cubicBezTo>
                  <a:cubicBezTo>
                    <a:pt x="4071290" y="4939006"/>
                    <a:pt x="4033478" y="4988213"/>
                    <a:pt x="3981681" y="5006343"/>
                  </a:cubicBezTo>
                  <a:cubicBezTo>
                    <a:pt x="3992558" y="4991321"/>
                    <a:pt x="3996702" y="4985623"/>
                    <a:pt x="4003953" y="4975782"/>
                  </a:cubicBezTo>
                  <a:cubicBezTo>
                    <a:pt x="3971321" y="4979926"/>
                    <a:pt x="3941796" y="4983551"/>
                    <a:pt x="3912790" y="4987177"/>
                  </a:cubicBezTo>
                  <a:cubicBezTo>
                    <a:pt x="3912790" y="4987177"/>
                    <a:pt x="3913826" y="4986141"/>
                    <a:pt x="3913826" y="4986141"/>
                  </a:cubicBezTo>
                  <a:cubicBezTo>
                    <a:pt x="3903466" y="4982516"/>
                    <a:pt x="3893106" y="4978890"/>
                    <a:pt x="3877049" y="4973710"/>
                  </a:cubicBezTo>
                  <a:cubicBezTo>
                    <a:pt x="3938170" y="4943149"/>
                    <a:pt x="4012759" y="4966458"/>
                    <a:pt x="4051089" y="4901193"/>
                  </a:cubicBezTo>
                  <a:cubicBezTo>
                    <a:pt x="4065075" y="4898604"/>
                    <a:pt x="4079060" y="4895496"/>
                    <a:pt x="4092527" y="4892906"/>
                  </a:cubicBezTo>
                  <a:cubicBezTo>
                    <a:pt x="4100815" y="4896014"/>
                    <a:pt x="4108585" y="4899121"/>
                    <a:pt x="4126196" y="4905337"/>
                  </a:cubicBezTo>
                  <a:cubicBezTo>
                    <a:pt x="4102369" y="4915179"/>
                    <a:pt x="4085276" y="4921913"/>
                    <a:pt x="4068182" y="4929164"/>
                  </a:cubicBezTo>
                  <a:cubicBezTo>
                    <a:pt x="4068182" y="4932272"/>
                    <a:pt x="4068700" y="4935898"/>
                    <a:pt x="4068700" y="4939006"/>
                  </a:cubicBezTo>
                  <a:cubicBezTo>
                    <a:pt x="4132411" y="4931754"/>
                    <a:pt x="4196641" y="4926574"/>
                    <a:pt x="4259833" y="4915697"/>
                  </a:cubicBezTo>
                  <a:cubicBezTo>
                    <a:pt x="4267085" y="4914661"/>
                    <a:pt x="4270193" y="4885136"/>
                    <a:pt x="4278481" y="4858202"/>
                  </a:cubicBezTo>
                  <a:cubicBezTo>
                    <a:pt x="4287286" y="4855612"/>
                    <a:pt x="4310077" y="4849396"/>
                    <a:pt x="4340638" y="4840590"/>
                  </a:cubicBezTo>
                  <a:cubicBezTo>
                    <a:pt x="4332868" y="4857683"/>
                    <a:pt x="4329242" y="4865971"/>
                    <a:pt x="4326652" y="4872187"/>
                  </a:cubicBezTo>
                  <a:cubicBezTo>
                    <a:pt x="4353069" y="4876849"/>
                    <a:pt x="4380004" y="4881510"/>
                    <a:pt x="4401241" y="4885136"/>
                  </a:cubicBezTo>
                  <a:cubicBezTo>
                    <a:pt x="4438535" y="4857166"/>
                    <a:pt x="4476865" y="4828677"/>
                    <a:pt x="4520893" y="4796044"/>
                  </a:cubicBezTo>
                  <a:cubicBezTo>
                    <a:pt x="4399169" y="4772736"/>
                    <a:pt x="4298164" y="4846288"/>
                    <a:pt x="4174885" y="4857166"/>
                  </a:cubicBezTo>
                  <a:cubicBezTo>
                    <a:pt x="4188353" y="4842144"/>
                    <a:pt x="4195086" y="4826087"/>
                    <a:pt x="4205964" y="4822979"/>
                  </a:cubicBezTo>
                  <a:cubicBezTo>
                    <a:pt x="4297128" y="4793972"/>
                    <a:pt x="4385702" y="4760822"/>
                    <a:pt x="4467024" y="4709024"/>
                  </a:cubicBezTo>
                  <a:cubicBezTo>
                    <a:pt x="4492405" y="4692967"/>
                    <a:pt x="4522965" y="4685715"/>
                    <a:pt x="4558188" y="4671212"/>
                  </a:cubicBezTo>
                  <a:cubicBezTo>
                    <a:pt x="4555598" y="4696075"/>
                    <a:pt x="4554044" y="4709024"/>
                    <a:pt x="4552490" y="4724046"/>
                  </a:cubicBezTo>
                  <a:cubicBezTo>
                    <a:pt x="4559742" y="4724046"/>
                    <a:pt x="4565439" y="4725600"/>
                    <a:pt x="4569065" y="4724046"/>
                  </a:cubicBezTo>
                  <a:cubicBezTo>
                    <a:pt x="4589784" y="4715240"/>
                    <a:pt x="4612057" y="4707989"/>
                    <a:pt x="4630186" y="4695039"/>
                  </a:cubicBezTo>
                  <a:cubicBezTo>
                    <a:pt x="4646761" y="4683125"/>
                    <a:pt x="4656603" y="4661889"/>
                    <a:pt x="4673696" y="4649457"/>
                  </a:cubicBezTo>
                  <a:cubicBezTo>
                    <a:pt x="4690789" y="4637026"/>
                    <a:pt x="4713062" y="4630810"/>
                    <a:pt x="4732746" y="4622004"/>
                  </a:cubicBezTo>
                  <a:cubicBezTo>
                    <a:pt x="4734300" y="4626148"/>
                    <a:pt x="4736371" y="4630292"/>
                    <a:pt x="4737925" y="4634436"/>
                  </a:cubicBezTo>
                  <a:cubicBezTo>
                    <a:pt x="4723940" y="4640134"/>
                    <a:pt x="4709955" y="4645831"/>
                    <a:pt x="4696487" y="4651529"/>
                  </a:cubicBezTo>
                  <a:cubicBezTo>
                    <a:pt x="4701149" y="4659299"/>
                    <a:pt x="4706847" y="4667586"/>
                    <a:pt x="4711508" y="4674838"/>
                  </a:cubicBezTo>
                  <a:cubicBezTo>
                    <a:pt x="4693379" y="4690895"/>
                    <a:pt x="4676804" y="4704881"/>
                    <a:pt x="4655567" y="4723010"/>
                  </a:cubicBezTo>
                  <a:cubicBezTo>
                    <a:pt x="4601180" y="4699183"/>
                    <a:pt x="4573727" y="4748391"/>
                    <a:pt x="4538505" y="4787239"/>
                  </a:cubicBezTo>
                  <a:cubicBezTo>
                    <a:pt x="4548346" y="4792936"/>
                    <a:pt x="4558706" y="4799152"/>
                    <a:pt x="4575799" y="4810030"/>
                  </a:cubicBezTo>
                  <a:cubicBezTo>
                    <a:pt x="4557670" y="4814174"/>
                    <a:pt x="4546792" y="4816763"/>
                    <a:pt x="4535915" y="4818835"/>
                  </a:cubicBezTo>
                  <a:cubicBezTo>
                    <a:pt x="4536951" y="4821425"/>
                    <a:pt x="4538505" y="4827641"/>
                    <a:pt x="4539023" y="4827641"/>
                  </a:cubicBezTo>
                  <a:cubicBezTo>
                    <a:pt x="4604806" y="4817799"/>
                    <a:pt x="4677322" y="4832821"/>
                    <a:pt x="4728084" y="4769627"/>
                  </a:cubicBezTo>
                  <a:cubicBezTo>
                    <a:pt x="4767450" y="4720420"/>
                    <a:pt x="4810442" y="4707989"/>
                    <a:pt x="4845664" y="4726118"/>
                  </a:cubicBezTo>
                  <a:cubicBezTo>
                    <a:pt x="4822355" y="4742693"/>
                    <a:pt x="4796457" y="4761340"/>
                    <a:pt x="4770558" y="4779469"/>
                  </a:cubicBezTo>
                  <a:cubicBezTo>
                    <a:pt x="4773148" y="4784131"/>
                    <a:pt x="4775738" y="4789311"/>
                    <a:pt x="4778845" y="4793972"/>
                  </a:cubicBezTo>
                  <a:cubicBezTo>
                    <a:pt x="4800600" y="4784131"/>
                    <a:pt x="4821319" y="4770146"/>
                    <a:pt x="4844110" y="4764966"/>
                  </a:cubicBezTo>
                  <a:cubicBezTo>
                    <a:pt x="4863793" y="4760304"/>
                    <a:pt x="4886066" y="4766002"/>
                    <a:pt x="4907303" y="4765484"/>
                  </a:cubicBezTo>
                  <a:cubicBezTo>
                    <a:pt x="4935274" y="4764966"/>
                    <a:pt x="4962727" y="4763412"/>
                    <a:pt x="4990179" y="4760822"/>
                  </a:cubicBezTo>
                  <a:cubicBezTo>
                    <a:pt x="4992251" y="4760822"/>
                    <a:pt x="4992251" y="4746837"/>
                    <a:pt x="4995359" y="4745283"/>
                  </a:cubicBezTo>
                  <a:cubicBezTo>
                    <a:pt x="5009863" y="4738549"/>
                    <a:pt x="5024884" y="4734405"/>
                    <a:pt x="5039905" y="4729225"/>
                  </a:cubicBezTo>
                  <a:cubicBezTo>
                    <a:pt x="5040423" y="4769110"/>
                    <a:pt x="5070466" y="4743211"/>
                    <a:pt x="5074092" y="4739585"/>
                  </a:cubicBezTo>
                  <a:cubicBezTo>
                    <a:pt x="5091185" y="4722492"/>
                    <a:pt x="5125371" y="4744765"/>
                    <a:pt x="5134177" y="4712650"/>
                  </a:cubicBezTo>
                  <a:cubicBezTo>
                    <a:pt x="5146608" y="4716794"/>
                    <a:pt x="5159040" y="4721456"/>
                    <a:pt x="5169917" y="4725082"/>
                  </a:cubicBezTo>
                  <a:cubicBezTo>
                    <a:pt x="5192708" y="4708506"/>
                    <a:pt x="5167327" y="4656191"/>
                    <a:pt x="5214463" y="4661371"/>
                  </a:cubicBezTo>
                  <a:cubicBezTo>
                    <a:pt x="5228448" y="4662925"/>
                    <a:pt x="5239326" y="4692449"/>
                    <a:pt x="5259009" y="4718348"/>
                  </a:cubicBezTo>
                  <a:cubicBezTo>
                    <a:pt x="5253311" y="4718348"/>
                    <a:pt x="5263153" y="4718348"/>
                    <a:pt x="5274548" y="4718348"/>
                  </a:cubicBezTo>
                  <a:cubicBezTo>
                    <a:pt x="5253311" y="4630292"/>
                    <a:pt x="5339295" y="4670176"/>
                    <a:pt x="5360532" y="4631846"/>
                  </a:cubicBezTo>
                  <a:cubicBezTo>
                    <a:pt x="5363640" y="4636508"/>
                    <a:pt x="5367266" y="4640652"/>
                    <a:pt x="5370374" y="4645313"/>
                  </a:cubicBezTo>
                  <a:cubicBezTo>
                    <a:pt x="5346547" y="4659817"/>
                    <a:pt x="5323238" y="4674320"/>
                    <a:pt x="5299411" y="4688823"/>
                  </a:cubicBezTo>
                  <a:cubicBezTo>
                    <a:pt x="5300447" y="4693485"/>
                    <a:pt x="5300965" y="4698665"/>
                    <a:pt x="5302001" y="4703327"/>
                  </a:cubicBezTo>
                  <a:cubicBezTo>
                    <a:pt x="5467235" y="4681572"/>
                    <a:pt x="5631434" y="4652047"/>
                    <a:pt x="5799258" y="4613717"/>
                  </a:cubicBezTo>
                  <a:cubicBezTo>
                    <a:pt x="5791488" y="4606983"/>
                    <a:pt x="5784237" y="4599731"/>
                    <a:pt x="5776467" y="4592998"/>
                  </a:cubicBezTo>
                  <a:cubicBezTo>
                    <a:pt x="5785272" y="4582638"/>
                    <a:pt x="5792006" y="4568653"/>
                    <a:pt x="5802884" y="4562437"/>
                  </a:cubicBezTo>
                  <a:cubicBezTo>
                    <a:pt x="5827747" y="4548970"/>
                    <a:pt x="5855199" y="4539646"/>
                    <a:pt x="5881098" y="4528769"/>
                  </a:cubicBezTo>
                  <a:cubicBezTo>
                    <a:pt x="5879026" y="4523589"/>
                    <a:pt x="5876954" y="4518409"/>
                    <a:pt x="5874882" y="4513229"/>
                  </a:cubicBezTo>
                  <a:cubicBezTo>
                    <a:pt x="5828265" y="4532395"/>
                    <a:pt x="5781129" y="4551560"/>
                    <a:pt x="5734511" y="4570725"/>
                  </a:cubicBezTo>
                  <a:cubicBezTo>
                    <a:pt x="5738654" y="4552596"/>
                    <a:pt x="5742799" y="4534984"/>
                    <a:pt x="5746942" y="4515819"/>
                  </a:cubicBezTo>
                  <a:cubicBezTo>
                    <a:pt x="5728813" y="4515819"/>
                    <a:pt x="5716382" y="4515819"/>
                    <a:pt x="5687375" y="4515819"/>
                  </a:cubicBezTo>
                  <a:cubicBezTo>
                    <a:pt x="5720525" y="4499244"/>
                    <a:pt x="5739691" y="4489921"/>
                    <a:pt x="5764035" y="4477489"/>
                  </a:cubicBezTo>
                  <a:cubicBezTo>
                    <a:pt x="5765071" y="4501316"/>
                    <a:pt x="5766107" y="4517891"/>
                    <a:pt x="5767143" y="4535502"/>
                  </a:cubicBezTo>
                  <a:cubicBezTo>
                    <a:pt x="5851056" y="4506496"/>
                    <a:pt x="5855199" y="4527733"/>
                    <a:pt x="5864005" y="4419994"/>
                  </a:cubicBezTo>
                  <a:cubicBezTo>
                    <a:pt x="5888350" y="4430871"/>
                    <a:pt x="5910623" y="4440713"/>
                    <a:pt x="5932378" y="4450036"/>
                  </a:cubicBezTo>
                  <a:cubicBezTo>
                    <a:pt x="5927716" y="4457806"/>
                    <a:pt x="5923054" y="4465058"/>
                    <a:pt x="5916838" y="4475417"/>
                  </a:cubicBezTo>
                  <a:cubicBezTo>
                    <a:pt x="5994535" y="4465058"/>
                    <a:pt x="5980550" y="4393059"/>
                    <a:pt x="5999714" y="4352139"/>
                  </a:cubicBezTo>
                  <a:cubicBezTo>
                    <a:pt x="6027167" y="4366642"/>
                    <a:pt x="6048922" y="4385289"/>
                    <a:pt x="6072231" y="4388397"/>
                  </a:cubicBezTo>
                  <a:cubicBezTo>
                    <a:pt x="6102274" y="4392541"/>
                    <a:pt x="6157697" y="4324168"/>
                    <a:pt x="6165467" y="4280140"/>
                  </a:cubicBezTo>
                  <a:cubicBezTo>
                    <a:pt x="6151482" y="4281694"/>
                    <a:pt x="6138532" y="4283248"/>
                    <a:pt x="6123511" y="4284802"/>
                  </a:cubicBezTo>
                  <a:cubicBezTo>
                    <a:pt x="6117813" y="4271853"/>
                    <a:pt x="6111597" y="4258903"/>
                    <a:pt x="6104345" y="4241810"/>
                  </a:cubicBezTo>
                  <a:cubicBezTo>
                    <a:pt x="6069123" y="4257350"/>
                    <a:pt x="6036491" y="4274443"/>
                    <a:pt x="6002304" y="4285320"/>
                  </a:cubicBezTo>
                  <a:cubicBezTo>
                    <a:pt x="5974333" y="4294126"/>
                    <a:pt x="5943255" y="4295680"/>
                    <a:pt x="5912176" y="4300859"/>
                  </a:cubicBezTo>
                  <a:cubicBezTo>
                    <a:pt x="5912694" y="4304485"/>
                    <a:pt x="5913731" y="4312773"/>
                    <a:pt x="5914766" y="4321061"/>
                  </a:cubicBezTo>
                  <a:cubicBezTo>
                    <a:pt x="5864523" y="4323650"/>
                    <a:pt x="5827228" y="4392023"/>
                    <a:pt x="5767661" y="4350067"/>
                  </a:cubicBezTo>
                  <a:cubicBezTo>
                    <a:pt x="5764035" y="4347477"/>
                    <a:pt x="5756784" y="4348513"/>
                    <a:pt x="5752122" y="4350067"/>
                  </a:cubicBezTo>
                  <a:cubicBezTo>
                    <a:pt x="5683749" y="4374412"/>
                    <a:pt x="5615377" y="4401347"/>
                    <a:pt x="5546486" y="4423620"/>
                  </a:cubicBezTo>
                  <a:cubicBezTo>
                    <a:pt x="5472415" y="4447446"/>
                    <a:pt x="5396790" y="4468684"/>
                    <a:pt x="5321684" y="4488885"/>
                  </a:cubicBezTo>
                  <a:cubicBezTo>
                    <a:pt x="5299929" y="4494582"/>
                    <a:pt x="5276620" y="4490957"/>
                    <a:pt x="5274030" y="4524625"/>
                  </a:cubicBezTo>
                  <a:cubicBezTo>
                    <a:pt x="5273512" y="4533948"/>
                    <a:pt x="5253311" y="4541718"/>
                    <a:pt x="5242434" y="4550006"/>
                  </a:cubicBezTo>
                  <a:cubicBezTo>
                    <a:pt x="5228966" y="4560365"/>
                    <a:pt x="5215499" y="4571243"/>
                    <a:pt x="5205139" y="4579012"/>
                  </a:cubicBezTo>
                  <a:cubicBezTo>
                    <a:pt x="5176651" y="4587300"/>
                    <a:pt x="5148162" y="4595070"/>
                    <a:pt x="5102580" y="4608019"/>
                  </a:cubicBezTo>
                  <a:cubicBezTo>
                    <a:pt x="5138839" y="4581602"/>
                    <a:pt x="5163701" y="4562955"/>
                    <a:pt x="5188046" y="4544826"/>
                  </a:cubicBezTo>
                  <a:cubicBezTo>
                    <a:pt x="5105170" y="4557257"/>
                    <a:pt x="5025402" y="4577459"/>
                    <a:pt x="4968943" y="4617861"/>
                  </a:cubicBezTo>
                  <a:cubicBezTo>
                    <a:pt x="4912483" y="4633400"/>
                    <a:pt x="4868455" y="4645831"/>
                    <a:pt x="4821319" y="4659299"/>
                  </a:cubicBezTo>
                  <a:cubicBezTo>
                    <a:pt x="4829089" y="4643759"/>
                    <a:pt x="4834269" y="4632882"/>
                    <a:pt x="4841521" y="4617861"/>
                  </a:cubicBezTo>
                  <a:cubicBezTo>
                    <a:pt x="4822355" y="4615271"/>
                    <a:pt x="4806298" y="4613717"/>
                    <a:pt x="4790759" y="4611645"/>
                  </a:cubicBezTo>
                  <a:cubicBezTo>
                    <a:pt x="4790241" y="4608537"/>
                    <a:pt x="4789723" y="4605947"/>
                    <a:pt x="4789205" y="4602839"/>
                  </a:cubicBezTo>
                  <a:cubicBezTo>
                    <a:pt x="4849290" y="4581602"/>
                    <a:pt x="4909375" y="4559847"/>
                    <a:pt x="4974640" y="4536538"/>
                  </a:cubicBezTo>
                  <a:cubicBezTo>
                    <a:pt x="4977230" y="4552596"/>
                    <a:pt x="4979820" y="4565545"/>
                    <a:pt x="4981892" y="4578495"/>
                  </a:cubicBezTo>
                  <a:cubicBezTo>
                    <a:pt x="4985000" y="4578495"/>
                    <a:pt x="4987590" y="4577976"/>
                    <a:pt x="4990698" y="4577976"/>
                  </a:cubicBezTo>
                  <a:cubicBezTo>
                    <a:pt x="4991215" y="4566063"/>
                    <a:pt x="4992251" y="4553631"/>
                    <a:pt x="4992769" y="4545344"/>
                  </a:cubicBezTo>
                  <a:cubicBezTo>
                    <a:pt x="5010381" y="4551042"/>
                    <a:pt x="5029028" y="4556740"/>
                    <a:pt x="5048193" y="4562955"/>
                  </a:cubicBezTo>
                  <a:cubicBezTo>
                    <a:pt x="5050265" y="4557257"/>
                    <a:pt x="5052336" y="4551560"/>
                    <a:pt x="5054409" y="4546380"/>
                  </a:cubicBezTo>
                  <a:cubicBezTo>
                    <a:pt x="5044567" y="4542236"/>
                    <a:pt x="5034725" y="4537574"/>
                    <a:pt x="5019186" y="4530841"/>
                  </a:cubicBezTo>
                  <a:cubicBezTo>
                    <a:pt x="5041977" y="4522035"/>
                    <a:pt x="5060106" y="4514265"/>
                    <a:pt x="5084969" y="4504424"/>
                  </a:cubicBezTo>
                  <a:cubicBezTo>
                    <a:pt x="5082379" y="4519445"/>
                    <a:pt x="5081343" y="4528769"/>
                    <a:pt x="5079789" y="4537574"/>
                  </a:cubicBezTo>
                  <a:cubicBezTo>
                    <a:pt x="5083933" y="4536538"/>
                    <a:pt x="5089631" y="4536021"/>
                    <a:pt x="5090149" y="4534467"/>
                  </a:cubicBezTo>
                  <a:cubicBezTo>
                    <a:pt x="5102580" y="4470238"/>
                    <a:pt x="5165773" y="4467648"/>
                    <a:pt x="5207729" y="4447446"/>
                  </a:cubicBezTo>
                  <a:cubicBezTo>
                    <a:pt x="5278692" y="4413260"/>
                    <a:pt x="5357942" y="4396685"/>
                    <a:pt x="5432013" y="4368714"/>
                  </a:cubicBezTo>
                  <a:cubicBezTo>
                    <a:pt x="5526284" y="4333492"/>
                    <a:pt x="5625218" y="4305521"/>
                    <a:pt x="5711720" y="4255278"/>
                  </a:cubicBezTo>
                  <a:cubicBezTo>
                    <a:pt x="5807546" y="4199336"/>
                    <a:pt x="5915284" y="4169294"/>
                    <a:pt x="6008002" y="4107654"/>
                  </a:cubicBezTo>
                  <a:cubicBezTo>
                    <a:pt x="6058764" y="4073986"/>
                    <a:pt x="6121957" y="4060000"/>
                    <a:pt x="6178416" y="4034620"/>
                  </a:cubicBezTo>
                  <a:cubicBezTo>
                    <a:pt x="6202243" y="4024260"/>
                    <a:pt x="6222962" y="4007685"/>
                    <a:pt x="6245235" y="3994217"/>
                  </a:cubicBezTo>
                  <a:cubicBezTo>
                    <a:pt x="6237983" y="3950190"/>
                    <a:pt x="6210012" y="3958477"/>
                    <a:pt x="6185668" y="3968837"/>
                  </a:cubicBezTo>
                  <a:cubicBezTo>
                    <a:pt x="6130763" y="3993182"/>
                    <a:pt x="6070677" y="4018562"/>
                    <a:pt x="6016808" y="4027886"/>
                  </a:cubicBezTo>
                  <a:cubicBezTo>
                    <a:pt x="5919946" y="4044979"/>
                    <a:pt x="5845876" y="4105582"/>
                    <a:pt x="5755230" y="4131481"/>
                  </a:cubicBezTo>
                  <a:cubicBezTo>
                    <a:pt x="5688929" y="4150128"/>
                    <a:pt x="5627808" y="4192084"/>
                    <a:pt x="5560989" y="4202444"/>
                  </a:cubicBezTo>
                  <a:cubicBezTo>
                    <a:pt x="5480184" y="4214875"/>
                    <a:pt x="5420099" y="4275997"/>
                    <a:pt x="5337223" y="4277033"/>
                  </a:cubicBezTo>
                  <a:cubicBezTo>
                    <a:pt x="5337223" y="4269263"/>
                    <a:pt x="5337223" y="4255795"/>
                    <a:pt x="5337223" y="4235595"/>
                  </a:cubicBezTo>
                  <a:cubicBezTo>
                    <a:pt x="5313396" y="4246472"/>
                    <a:pt x="5293195" y="4255795"/>
                    <a:pt x="5278692" y="4262529"/>
                  </a:cubicBezTo>
                  <a:cubicBezTo>
                    <a:pt x="5260045" y="4256314"/>
                    <a:pt x="5240362" y="4241292"/>
                    <a:pt x="5226894" y="4245954"/>
                  </a:cubicBezTo>
                  <a:cubicBezTo>
                    <a:pt x="5118119" y="4283248"/>
                    <a:pt x="5010381" y="4325204"/>
                    <a:pt x="4902123" y="4363535"/>
                  </a:cubicBezTo>
                  <a:cubicBezTo>
                    <a:pt x="4832715" y="4388397"/>
                    <a:pt x="4762270" y="4409634"/>
                    <a:pt x="4692343" y="4432425"/>
                  </a:cubicBezTo>
                  <a:cubicBezTo>
                    <a:pt x="4616201" y="4457288"/>
                    <a:pt x="4540059" y="4483187"/>
                    <a:pt x="4463398" y="4506496"/>
                  </a:cubicBezTo>
                  <a:cubicBezTo>
                    <a:pt x="4431284" y="4516337"/>
                    <a:pt x="4397615" y="4520481"/>
                    <a:pt x="4364465" y="4518927"/>
                  </a:cubicBezTo>
                  <a:cubicBezTo>
                    <a:pt x="4507426" y="4458842"/>
                    <a:pt x="4649870" y="4399275"/>
                    <a:pt x="4792831" y="4339190"/>
                  </a:cubicBezTo>
                  <a:cubicBezTo>
                    <a:pt x="4791277" y="4336082"/>
                    <a:pt x="4789723" y="4332974"/>
                    <a:pt x="4788687" y="4329348"/>
                  </a:cubicBezTo>
                  <a:cubicBezTo>
                    <a:pt x="4672142" y="4363016"/>
                    <a:pt x="4556116" y="4396167"/>
                    <a:pt x="4439571" y="4429835"/>
                  </a:cubicBezTo>
                  <a:cubicBezTo>
                    <a:pt x="4438535" y="4427763"/>
                    <a:pt x="4436981" y="4425174"/>
                    <a:pt x="4435945" y="4423102"/>
                  </a:cubicBezTo>
                  <a:cubicBezTo>
                    <a:pt x="4449931" y="4415850"/>
                    <a:pt x="4463398" y="4407044"/>
                    <a:pt x="4477901" y="4401347"/>
                  </a:cubicBezTo>
                  <a:cubicBezTo>
                    <a:pt x="4574763" y="4365088"/>
                    <a:pt x="4670070" y="4323132"/>
                    <a:pt x="4769522" y="4295162"/>
                  </a:cubicBezTo>
                  <a:cubicBezTo>
                    <a:pt x="4832715" y="4277550"/>
                    <a:pt x="4885030" y="4231451"/>
                    <a:pt x="4957547" y="4235595"/>
                  </a:cubicBezTo>
                  <a:cubicBezTo>
                    <a:pt x="4983446" y="4237148"/>
                    <a:pt x="5032653" y="4235595"/>
                    <a:pt x="5049747" y="4190530"/>
                  </a:cubicBezTo>
                  <a:cubicBezTo>
                    <a:pt x="5052855" y="4182243"/>
                    <a:pt x="5070984" y="4174991"/>
                    <a:pt x="5081343" y="4175509"/>
                  </a:cubicBezTo>
                  <a:cubicBezTo>
                    <a:pt x="5101026" y="4176545"/>
                    <a:pt x="5127443" y="4198300"/>
                    <a:pt x="5122781" y="4154272"/>
                  </a:cubicBezTo>
                  <a:cubicBezTo>
                    <a:pt x="5175615" y="4171365"/>
                    <a:pt x="5197888" y="4111280"/>
                    <a:pt x="5243988" y="4106618"/>
                  </a:cubicBezTo>
                  <a:cubicBezTo>
                    <a:pt x="5283872" y="4102475"/>
                    <a:pt x="5322202" y="4086417"/>
                    <a:pt x="5358979" y="4065180"/>
                  </a:cubicBezTo>
                  <a:cubicBezTo>
                    <a:pt x="5023330" y="4129409"/>
                    <a:pt x="4708919" y="4271335"/>
                    <a:pt x="4375860" y="4346959"/>
                  </a:cubicBezTo>
                  <a:cubicBezTo>
                    <a:pt x="4374306" y="4342297"/>
                    <a:pt x="4372752" y="4338154"/>
                    <a:pt x="4371198" y="4333492"/>
                  </a:cubicBezTo>
                  <a:cubicBezTo>
                    <a:pt x="4381040" y="4328830"/>
                    <a:pt x="4391399" y="4324686"/>
                    <a:pt x="4400723" y="4319507"/>
                  </a:cubicBezTo>
                  <a:cubicBezTo>
                    <a:pt x="4433355" y="4300859"/>
                    <a:pt x="4464952" y="4279104"/>
                    <a:pt x="4499657" y="4264601"/>
                  </a:cubicBezTo>
                  <a:cubicBezTo>
                    <a:pt x="4514160" y="4258385"/>
                    <a:pt x="4534879" y="4267191"/>
                    <a:pt x="4552490" y="4268227"/>
                  </a:cubicBezTo>
                  <a:cubicBezTo>
                    <a:pt x="4562331" y="4268745"/>
                    <a:pt x="4574245" y="4270299"/>
                    <a:pt x="4582533" y="4266155"/>
                  </a:cubicBezTo>
                  <a:cubicBezTo>
                    <a:pt x="4631740" y="4242328"/>
                    <a:pt x="4679394" y="4214875"/>
                    <a:pt x="4729120" y="4192602"/>
                  </a:cubicBezTo>
                  <a:cubicBezTo>
                    <a:pt x="4750357" y="4183279"/>
                    <a:pt x="4777291" y="4187941"/>
                    <a:pt x="4799564" y="4180171"/>
                  </a:cubicBezTo>
                  <a:cubicBezTo>
                    <a:pt x="4895908" y="4146502"/>
                    <a:pt x="4990698" y="4109726"/>
                    <a:pt x="5087041" y="4075540"/>
                  </a:cubicBezTo>
                  <a:cubicBezTo>
                    <a:pt x="5174061" y="4044461"/>
                    <a:pt x="5262117" y="4016491"/>
                    <a:pt x="5349137" y="3985930"/>
                  </a:cubicBezTo>
                  <a:cubicBezTo>
                    <a:pt x="5410258" y="3964175"/>
                    <a:pt x="5471379" y="3942420"/>
                    <a:pt x="5530428" y="3916003"/>
                  </a:cubicBezTo>
                  <a:cubicBezTo>
                    <a:pt x="5555809" y="3904608"/>
                    <a:pt x="5574974" y="3881299"/>
                    <a:pt x="5598283" y="3864724"/>
                  </a:cubicBezTo>
                  <a:cubicBezTo>
                    <a:pt x="5603463" y="3861098"/>
                    <a:pt x="5613822" y="3864206"/>
                    <a:pt x="5618484" y="3864206"/>
                  </a:cubicBezTo>
                  <a:cubicBezTo>
                    <a:pt x="5622628" y="3847113"/>
                    <a:pt x="5627290" y="3829501"/>
                    <a:pt x="5631952" y="3811890"/>
                  </a:cubicBezTo>
                  <a:cubicBezTo>
                    <a:pt x="5637131" y="3812926"/>
                    <a:pt x="5641793" y="3814480"/>
                    <a:pt x="5646973" y="3815516"/>
                  </a:cubicBezTo>
                  <a:cubicBezTo>
                    <a:pt x="5645419" y="3825875"/>
                    <a:pt x="5643347" y="3836753"/>
                    <a:pt x="5639203" y="3861616"/>
                  </a:cubicBezTo>
                  <a:cubicBezTo>
                    <a:pt x="5713792" y="3831573"/>
                    <a:pt x="5779575" y="3804638"/>
                    <a:pt x="5846912" y="3777186"/>
                  </a:cubicBezTo>
                  <a:cubicBezTo>
                    <a:pt x="5822048" y="3718136"/>
                    <a:pt x="5791488" y="3742481"/>
                    <a:pt x="5769215" y="3755949"/>
                  </a:cubicBezTo>
                  <a:cubicBezTo>
                    <a:pt x="5751086" y="3766826"/>
                    <a:pt x="5739172" y="3789099"/>
                    <a:pt x="5724669" y="3805674"/>
                  </a:cubicBezTo>
                  <a:cubicBezTo>
                    <a:pt x="5721043" y="3803085"/>
                    <a:pt x="5717935" y="3799977"/>
                    <a:pt x="5714310" y="3797387"/>
                  </a:cubicBezTo>
                  <a:cubicBezTo>
                    <a:pt x="5720007" y="3789617"/>
                    <a:pt x="5725705" y="3781330"/>
                    <a:pt x="5735029" y="3768380"/>
                  </a:cubicBezTo>
                  <a:cubicBezTo>
                    <a:pt x="5712238" y="3772524"/>
                    <a:pt x="5694109" y="3775632"/>
                    <a:pt x="5659405" y="3781330"/>
                  </a:cubicBezTo>
                  <a:cubicBezTo>
                    <a:pt x="5678569" y="3764236"/>
                    <a:pt x="5685821" y="3754395"/>
                    <a:pt x="5695663" y="3749733"/>
                  </a:cubicBezTo>
                  <a:cubicBezTo>
                    <a:pt x="5761963" y="3718655"/>
                    <a:pt x="5829300" y="3688612"/>
                    <a:pt x="5896119" y="3657533"/>
                  </a:cubicBezTo>
                  <a:cubicBezTo>
                    <a:pt x="5942219" y="3636296"/>
                    <a:pt x="5987283" y="3614023"/>
                    <a:pt x="6032347" y="3590714"/>
                  </a:cubicBezTo>
                  <a:cubicBezTo>
                    <a:pt x="6044260" y="3584499"/>
                    <a:pt x="6061872" y="3573621"/>
                    <a:pt x="6062907" y="3563262"/>
                  </a:cubicBezTo>
                  <a:cubicBezTo>
                    <a:pt x="6069641" y="3487637"/>
                    <a:pt x="6124546" y="3507838"/>
                    <a:pt x="6169092" y="3507320"/>
                  </a:cubicBezTo>
                  <a:cubicBezTo>
                    <a:pt x="6177380" y="3507320"/>
                    <a:pt x="6187740" y="3506802"/>
                    <a:pt x="6193438" y="3502140"/>
                  </a:cubicBezTo>
                  <a:cubicBezTo>
                    <a:pt x="6221408" y="3479868"/>
                    <a:pt x="6247825" y="3456559"/>
                    <a:pt x="6277867" y="3431178"/>
                  </a:cubicBezTo>
                  <a:cubicBezTo>
                    <a:pt x="6277867" y="3444645"/>
                    <a:pt x="6277867" y="3456041"/>
                    <a:pt x="6277867" y="3471580"/>
                  </a:cubicBezTo>
                  <a:cubicBezTo>
                    <a:pt x="6315162" y="3436876"/>
                    <a:pt x="6349348" y="3403207"/>
                    <a:pt x="6385606" y="3372129"/>
                  </a:cubicBezTo>
                  <a:cubicBezTo>
                    <a:pt x="6394412" y="3364359"/>
                    <a:pt x="6413059" y="3356589"/>
                    <a:pt x="6421347" y="3360733"/>
                  </a:cubicBezTo>
                  <a:cubicBezTo>
                    <a:pt x="6459159" y="3380416"/>
                    <a:pt x="6472627" y="3365913"/>
                    <a:pt x="6473144" y="3320331"/>
                  </a:cubicBezTo>
                  <a:cubicBezTo>
                    <a:pt x="6484540" y="3332763"/>
                    <a:pt x="6491274" y="3340014"/>
                    <a:pt x="6488684" y="3337424"/>
                  </a:cubicBezTo>
                  <a:cubicBezTo>
                    <a:pt x="6551359" y="3298576"/>
                    <a:pt x="6612998" y="3260246"/>
                    <a:pt x="6674637" y="3221916"/>
                  </a:cubicBezTo>
                  <a:cubicBezTo>
                    <a:pt x="6677227" y="3225023"/>
                    <a:pt x="6679817" y="3228649"/>
                    <a:pt x="6682407" y="3231757"/>
                  </a:cubicBezTo>
                  <a:cubicBezTo>
                    <a:pt x="6674637" y="3242117"/>
                    <a:pt x="6666868" y="3252994"/>
                    <a:pt x="6657544" y="3265944"/>
                  </a:cubicBezTo>
                  <a:cubicBezTo>
                    <a:pt x="6664796" y="3267497"/>
                    <a:pt x="6671011" y="3271123"/>
                    <a:pt x="6672565" y="3269569"/>
                  </a:cubicBezTo>
                  <a:cubicBezTo>
                    <a:pt x="6688104" y="3255584"/>
                    <a:pt x="6702090" y="3239527"/>
                    <a:pt x="6718147" y="3226578"/>
                  </a:cubicBezTo>
                  <a:cubicBezTo>
                    <a:pt x="6733686" y="3213628"/>
                    <a:pt x="6750262" y="3202233"/>
                    <a:pt x="6767873" y="3192391"/>
                  </a:cubicBezTo>
                  <a:cubicBezTo>
                    <a:pt x="6795843" y="3176334"/>
                    <a:pt x="6824850" y="3162866"/>
                    <a:pt x="6852820" y="3147327"/>
                  </a:cubicBezTo>
                  <a:cubicBezTo>
                    <a:pt x="6876129" y="3134378"/>
                    <a:pt x="6897885" y="3119874"/>
                    <a:pt x="6921711" y="3107443"/>
                  </a:cubicBezTo>
                  <a:cubicBezTo>
                    <a:pt x="6961077" y="3086724"/>
                    <a:pt x="7006142" y="3072220"/>
                    <a:pt x="7039810" y="3044250"/>
                  </a:cubicBezTo>
                  <a:cubicBezTo>
                    <a:pt x="7055867" y="3030782"/>
                    <a:pt x="7062601" y="3000740"/>
                    <a:pt x="7089018" y="2995042"/>
                  </a:cubicBezTo>
                  <a:cubicBezTo>
                    <a:pt x="7103003" y="2991934"/>
                    <a:pt x="7119060" y="2997632"/>
                    <a:pt x="7141333" y="3000222"/>
                  </a:cubicBezTo>
                  <a:cubicBezTo>
                    <a:pt x="7157908" y="2957230"/>
                    <a:pt x="7216958" y="2966554"/>
                    <a:pt x="7252180" y="2936511"/>
                  </a:cubicBezTo>
                  <a:cubicBezTo>
                    <a:pt x="7263058" y="2927187"/>
                    <a:pt x="7270827" y="2913720"/>
                    <a:pt x="7284812" y="2896109"/>
                  </a:cubicBezTo>
                  <a:cubicBezTo>
                    <a:pt x="7283777" y="2895591"/>
                    <a:pt x="7293100" y="2900253"/>
                    <a:pt x="7304496" y="2905433"/>
                  </a:cubicBezTo>
                  <a:cubicBezTo>
                    <a:pt x="7316927" y="2859850"/>
                    <a:pt x="7346452" y="2841203"/>
                    <a:pt x="7396177" y="2843793"/>
                  </a:cubicBezTo>
                  <a:cubicBezTo>
                    <a:pt x="7403947" y="2832916"/>
                    <a:pt x="7415343" y="2816341"/>
                    <a:pt x="7431918" y="2793550"/>
                  </a:cubicBezTo>
                  <a:cubicBezTo>
                    <a:pt x="7438133" y="2808571"/>
                    <a:pt x="7441241" y="2816858"/>
                    <a:pt x="7444349" y="2824628"/>
                  </a:cubicBezTo>
                  <a:cubicBezTo>
                    <a:pt x="7479053" y="2768687"/>
                    <a:pt x="7688834" y="2643337"/>
                    <a:pt x="7723538" y="2663020"/>
                  </a:cubicBezTo>
                  <a:cubicBezTo>
                    <a:pt x="7725092" y="2649034"/>
                    <a:pt x="7726128" y="2636603"/>
                    <a:pt x="7727164" y="2624172"/>
                  </a:cubicBezTo>
                  <a:cubicBezTo>
                    <a:pt x="7730789" y="2628315"/>
                    <a:pt x="7734416" y="2631941"/>
                    <a:pt x="7738559" y="2636085"/>
                  </a:cubicBezTo>
                  <a:cubicBezTo>
                    <a:pt x="7780516" y="2600345"/>
                    <a:pt x="7822989" y="2564604"/>
                    <a:pt x="7863910" y="2529382"/>
                  </a:cubicBezTo>
                  <a:cubicBezTo>
                    <a:pt x="7861838" y="2540259"/>
                    <a:pt x="7859248" y="2556317"/>
                    <a:pt x="7856658" y="2571856"/>
                  </a:cubicBezTo>
                  <a:cubicBezTo>
                    <a:pt x="7859766" y="2572892"/>
                    <a:pt x="7862355" y="2573928"/>
                    <a:pt x="7865463" y="2574964"/>
                  </a:cubicBezTo>
                  <a:cubicBezTo>
                    <a:pt x="7876341" y="2545439"/>
                    <a:pt x="7884629" y="2514879"/>
                    <a:pt x="7899132" y="2487426"/>
                  </a:cubicBezTo>
                  <a:cubicBezTo>
                    <a:pt x="7907938" y="2471369"/>
                    <a:pt x="7925549" y="2458419"/>
                    <a:pt x="7941606" y="2448578"/>
                  </a:cubicBezTo>
                  <a:cubicBezTo>
                    <a:pt x="8018266" y="2401442"/>
                    <a:pt x="8066956" y="2329443"/>
                    <a:pt x="8118236" y="2258999"/>
                  </a:cubicBezTo>
                  <a:cubicBezTo>
                    <a:pt x="8123933" y="2251229"/>
                    <a:pt x="8133257" y="2246567"/>
                    <a:pt x="8141027" y="2240351"/>
                  </a:cubicBezTo>
                  <a:cubicBezTo>
                    <a:pt x="8135847" y="2261070"/>
                    <a:pt x="8130149" y="2281790"/>
                    <a:pt x="8126005" y="2303027"/>
                  </a:cubicBezTo>
                  <a:cubicBezTo>
                    <a:pt x="8122898" y="2318566"/>
                    <a:pt x="8121343" y="2334105"/>
                    <a:pt x="8119271" y="2349644"/>
                  </a:cubicBezTo>
                  <a:cubicBezTo>
                    <a:pt x="8155530" y="2333587"/>
                    <a:pt x="8197486" y="2309242"/>
                    <a:pt x="8194378" y="2296293"/>
                  </a:cubicBezTo>
                  <a:cubicBezTo>
                    <a:pt x="8184537" y="2255891"/>
                    <a:pt x="8209399" y="2238280"/>
                    <a:pt x="8230118" y="2220150"/>
                  </a:cubicBezTo>
                  <a:cubicBezTo>
                    <a:pt x="8283988" y="2173533"/>
                    <a:pt x="8343555" y="2133130"/>
                    <a:pt x="8395870" y="2084959"/>
                  </a:cubicBezTo>
                  <a:cubicBezTo>
                    <a:pt x="8444560" y="2039895"/>
                    <a:pt x="8476157" y="1982399"/>
                    <a:pt x="8486516" y="1914027"/>
                  </a:cubicBezTo>
                  <a:cubicBezTo>
                    <a:pt x="8433165" y="1982917"/>
                    <a:pt x="8379813" y="2051808"/>
                    <a:pt x="8326462" y="2121217"/>
                  </a:cubicBezTo>
                  <a:cubicBezTo>
                    <a:pt x="8322836" y="2119145"/>
                    <a:pt x="8319211" y="2116555"/>
                    <a:pt x="8316102" y="2114483"/>
                  </a:cubicBezTo>
                  <a:cubicBezTo>
                    <a:pt x="8336303" y="2082369"/>
                    <a:pt x="8357022" y="2049736"/>
                    <a:pt x="8377224" y="2017622"/>
                  </a:cubicBezTo>
                  <a:cubicBezTo>
                    <a:pt x="8373598" y="2014514"/>
                    <a:pt x="8370490" y="2011924"/>
                    <a:pt x="8366864" y="2008816"/>
                  </a:cubicBezTo>
                  <a:cubicBezTo>
                    <a:pt x="8352360" y="2025909"/>
                    <a:pt x="8339411" y="2044557"/>
                    <a:pt x="8322318" y="2059060"/>
                  </a:cubicBezTo>
                  <a:cubicBezTo>
                    <a:pt x="8256017" y="2115001"/>
                    <a:pt x="8236852" y="2217561"/>
                    <a:pt x="8139473" y="2242423"/>
                  </a:cubicBezTo>
                  <a:cubicBezTo>
                    <a:pt x="8197486" y="2168871"/>
                    <a:pt x="8255499" y="2095318"/>
                    <a:pt x="8313512" y="2021766"/>
                  </a:cubicBezTo>
                  <a:cubicBezTo>
                    <a:pt x="8309369" y="2018140"/>
                    <a:pt x="8305225" y="2014514"/>
                    <a:pt x="8301081" y="2010888"/>
                  </a:cubicBezTo>
                  <a:cubicBezTo>
                    <a:pt x="8258089" y="2054398"/>
                    <a:pt x="8215097" y="2098426"/>
                    <a:pt x="8172105" y="2141936"/>
                  </a:cubicBezTo>
                  <a:cubicBezTo>
                    <a:pt x="8168479" y="2138310"/>
                    <a:pt x="8165371" y="2134166"/>
                    <a:pt x="8161746" y="2130541"/>
                  </a:cubicBezTo>
                  <a:cubicBezTo>
                    <a:pt x="8177285" y="2107750"/>
                    <a:pt x="8193342" y="2085995"/>
                    <a:pt x="8207846" y="2062686"/>
                  </a:cubicBezTo>
                  <a:cubicBezTo>
                    <a:pt x="8240478" y="2009852"/>
                    <a:pt x="8272074" y="1957019"/>
                    <a:pt x="8303153" y="1903667"/>
                  </a:cubicBezTo>
                  <a:cubicBezTo>
                    <a:pt x="8318174" y="1877768"/>
                    <a:pt x="8329052" y="1849280"/>
                    <a:pt x="8345109" y="1824417"/>
                  </a:cubicBezTo>
                  <a:cubicBezTo>
                    <a:pt x="8359094" y="1802662"/>
                    <a:pt x="8375152" y="1781425"/>
                    <a:pt x="8394835" y="1764332"/>
                  </a:cubicBezTo>
                  <a:cubicBezTo>
                    <a:pt x="8415036" y="1746720"/>
                    <a:pt x="8439898" y="1734289"/>
                    <a:pt x="8462171" y="1719268"/>
                  </a:cubicBezTo>
                  <a:cubicBezTo>
                    <a:pt x="8505163" y="1689743"/>
                    <a:pt x="8548155" y="1659700"/>
                    <a:pt x="8605133" y="1635356"/>
                  </a:cubicBezTo>
                  <a:cubicBezTo>
                    <a:pt x="8597881" y="1670060"/>
                    <a:pt x="8590629" y="1704764"/>
                    <a:pt x="8583896" y="1735843"/>
                  </a:cubicBezTo>
                  <a:cubicBezTo>
                    <a:pt x="8613938" y="1719786"/>
                    <a:pt x="8654340" y="1698031"/>
                    <a:pt x="8695778" y="1676276"/>
                  </a:cubicBezTo>
                  <a:cubicBezTo>
                    <a:pt x="8697850" y="1684045"/>
                    <a:pt x="8699922" y="1691815"/>
                    <a:pt x="8701994" y="1699585"/>
                  </a:cubicBezTo>
                  <a:cubicBezTo>
                    <a:pt x="8705102" y="1700103"/>
                    <a:pt x="8708210" y="1700620"/>
                    <a:pt x="8711318" y="1701139"/>
                  </a:cubicBezTo>
                  <a:cubicBezTo>
                    <a:pt x="8713908" y="1688707"/>
                    <a:pt x="8716497" y="1675758"/>
                    <a:pt x="8718052" y="1667988"/>
                  </a:cubicBezTo>
                  <a:cubicBezTo>
                    <a:pt x="8756381" y="1640535"/>
                    <a:pt x="8796784" y="1611011"/>
                    <a:pt x="8837704" y="1582522"/>
                  </a:cubicBezTo>
                  <a:cubicBezTo>
                    <a:pt x="8872408" y="1558177"/>
                    <a:pt x="8907631" y="1533832"/>
                    <a:pt x="8942335" y="1509487"/>
                  </a:cubicBezTo>
                  <a:cubicBezTo>
                    <a:pt x="8946479" y="1513113"/>
                    <a:pt x="8950104" y="1516739"/>
                    <a:pt x="8954249" y="1520883"/>
                  </a:cubicBezTo>
                  <a:cubicBezTo>
                    <a:pt x="8926796" y="1555069"/>
                    <a:pt x="8899343" y="1589256"/>
                    <a:pt x="8871890" y="1623442"/>
                  </a:cubicBezTo>
                  <a:cubicBezTo>
                    <a:pt x="8899861" y="1607903"/>
                    <a:pt x="8915400" y="1575788"/>
                    <a:pt x="8955284" y="1589256"/>
                  </a:cubicBezTo>
                  <a:cubicBezTo>
                    <a:pt x="8964090" y="1592364"/>
                    <a:pt x="8980665" y="1584594"/>
                    <a:pt x="8988953" y="1576824"/>
                  </a:cubicBezTo>
                  <a:cubicBezTo>
                    <a:pt x="9030391" y="1540048"/>
                    <a:pt x="9069239" y="1499646"/>
                    <a:pt x="9111713" y="1463906"/>
                  </a:cubicBezTo>
                  <a:cubicBezTo>
                    <a:pt x="9127253" y="1450438"/>
                    <a:pt x="9150561" y="1441633"/>
                    <a:pt x="9171281" y="1439043"/>
                  </a:cubicBezTo>
                  <a:cubicBezTo>
                    <a:pt x="9241725" y="1429719"/>
                    <a:pt x="9309580" y="1415734"/>
                    <a:pt x="9367593" y="1357203"/>
                  </a:cubicBezTo>
                  <a:cubicBezTo>
                    <a:pt x="9375362" y="1375850"/>
                    <a:pt x="9380542" y="1389317"/>
                    <a:pt x="9387276" y="1404856"/>
                  </a:cubicBezTo>
                  <a:cubicBezTo>
                    <a:pt x="9443218" y="1372224"/>
                    <a:pt x="9503303" y="1342699"/>
                    <a:pt x="9557690" y="1304887"/>
                  </a:cubicBezTo>
                  <a:cubicBezTo>
                    <a:pt x="9614668" y="1265003"/>
                    <a:pt x="9665947" y="1216831"/>
                    <a:pt x="9720853" y="1173839"/>
                  </a:cubicBezTo>
                  <a:cubicBezTo>
                    <a:pt x="9766434" y="1138617"/>
                    <a:pt x="9815124" y="1107020"/>
                    <a:pt x="9858634" y="1069726"/>
                  </a:cubicBezTo>
                  <a:cubicBezTo>
                    <a:pt x="9873138" y="1057295"/>
                    <a:pt x="9876763" y="1031914"/>
                    <a:pt x="9875209" y="1004461"/>
                  </a:cubicBezTo>
                  <a:cubicBezTo>
                    <a:pt x="9838433" y="1019482"/>
                    <a:pt x="9801657" y="1034504"/>
                    <a:pt x="9764881" y="1050043"/>
                  </a:cubicBezTo>
                  <a:cubicBezTo>
                    <a:pt x="9757111" y="1053669"/>
                    <a:pt x="9746234" y="1064028"/>
                    <a:pt x="9742607" y="1061956"/>
                  </a:cubicBezTo>
                  <a:cubicBezTo>
                    <a:pt x="9693400" y="1031914"/>
                    <a:pt x="9662321" y="1068172"/>
                    <a:pt x="9626063" y="1098215"/>
                  </a:cubicBezTo>
                  <a:cubicBezTo>
                    <a:pt x="9617775" y="1066618"/>
                    <a:pt x="9611041" y="1039683"/>
                    <a:pt x="9601718" y="1003943"/>
                  </a:cubicBezTo>
                  <a:cubicBezTo>
                    <a:pt x="9568050" y="1025698"/>
                    <a:pt x="9544223" y="1046417"/>
                    <a:pt x="9516770" y="1057813"/>
                  </a:cubicBezTo>
                  <a:cubicBezTo>
                    <a:pt x="9473778" y="1074906"/>
                    <a:pt x="9426124" y="1081121"/>
                    <a:pt x="9384168" y="1100287"/>
                  </a:cubicBezTo>
                  <a:cubicBezTo>
                    <a:pt x="9344284" y="1118416"/>
                    <a:pt x="9293523" y="1126185"/>
                    <a:pt x="9279019" y="1181091"/>
                  </a:cubicBezTo>
                  <a:cubicBezTo>
                    <a:pt x="9276947" y="1189896"/>
                    <a:pt x="9258818" y="1200256"/>
                    <a:pt x="9248458" y="1199738"/>
                  </a:cubicBezTo>
                  <a:cubicBezTo>
                    <a:pt x="9157813" y="1191450"/>
                    <a:pt x="9119483" y="1266039"/>
                    <a:pt x="9062506" y="1312139"/>
                  </a:cubicBezTo>
                  <a:cubicBezTo>
                    <a:pt x="9011226" y="1353577"/>
                    <a:pt x="8951659" y="1383619"/>
                    <a:pt x="8896235" y="1419878"/>
                  </a:cubicBezTo>
                  <a:cubicBezTo>
                    <a:pt x="8858941" y="1444222"/>
                    <a:pt x="8819057" y="1467014"/>
                    <a:pt x="8786424" y="1496538"/>
                  </a:cubicBezTo>
                  <a:cubicBezTo>
                    <a:pt x="8763115" y="1517257"/>
                    <a:pt x="8753791" y="1553515"/>
                    <a:pt x="8730483" y="1573716"/>
                  </a:cubicBezTo>
                  <a:cubicBezTo>
                    <a:pt x="8694743" y="1604277"/>
                    <a:pt x="8652786" y="1626550"/>
                    <a:pt x="8612902" y="1651931"/>
                  </a:cubicBezTo>
                  <a:cubicBezTo>
                    <a:pt x="8620154" y="1659182"/>
                    <a:pt x="8626887" y="1666434"/>
                    <a:pt x="8634139" y="1673168"/>
                  </a:cubicBezTo>
                  <a:cubicBezTo>
                    <a:pt x="8630514" y="1662808"/>
                    <a:pt x="8624298" y="1651931"/>
                    <a:pt x="8623780" y="1641053"/>
                  </a:cubicBezTo>
                  <a:cubicBezTo>
                    <a:pt x="8623262" y="1631212"/>
                    <a:pt x="8626370" y="1613083"/>
                    <a:pt x="8632067" y="1612047"/>
                  </a:cubicBezTo>
                  <a:cubicBezTo>
                    <a:pt x="8700958" y="1592364"/>
                    <a:pt x="8720642" y="1537458"/>
                    <a:pt x="8737734" y="1479963"/>
                  </a:cubicBezTo>
                  <a:cubicBezTo>
                    <a:pt x="8733591" y="1474265"/>
                    <a:pt x="8729447" y="1468567"/>
                    <a:pt x="8725821" y="1462870"/>
                  </a:cubicBezTo>
                  <a:cubicBezTo>
                    <a:pt x="8685937" y="1484625"/>
                    <a:pt x="8645535" y="1506898"/>
                    <a:pt x="8605651" y="1529171"/>
                  </a:cubicBezTo>
                  <a:cubicBezTo>
                    <a:pt x="8607205" y="1531761"/>
                    <a:pt x="8599435" y="1515185"/>
                    <a:pt x="8598399" y="1515703"/>
                  </a:cubicBezTo>
                  <a:cubicBezTo>
                    <a:pt x="8582859" y="1521401"/>
                    <a:pt x="8564212" y="1526063"/>
                    <a:pt x="8554371" y="1537458"/>
                  </a:cubicBezTo>
                  <a:cubicBezTo>
                    <a:pt x="8533652" y="1561803"/>
                    <a:pt x="8517077" y="1590292"/>
                    <a:pt x="8495840" y="1621370"/>
                  </a:cubicBezTo>
                  <a:cubicBezTo>
                    <a:pt x="8489624" y="1595989"/>
                    <a:pt x="8484963" y="1577342"/>
                    <a:pt x="8480301" y="1559213"/>
                  </a:cubicBezTo>
                  <a:cubicBezTo>
                    <a:pt x="8473567" y="1554551"/>
                    <a:pt x="8466315" y="1549890"/>
                    <a:pt x="8459582" y="1544710"/>
                  </a:cubicBezTo>
                  <a:cubicBezTo>
                    <a:pt x="8441452" y="1570091"/>
                    <a:pt x="8427985" y="1599615"/>
                    <a:pt x="8405194" y="1619298"/>
                  </a:cubicBezTo>
                  <a:cubicBezTo>
                    <a:pt x="8303153" y="1710980"/>
                    <a:pt x="8205256" y="1805770"/>
                    <a:pt x="8118753" y="1912991"/>
                  </a:cubicBezTo>
                  <a:cubicBezTo>
                    <a:pt x="8070064" y="1973594"/>
                    <a:pt x="8009461" y="2025391"/>
                    <a:pt x="7947821" y="2073563"/>
                  </a:cubicBezTo>
                  <a:cubicBezTo>
                    <a:pt x="7908973" y="2103606"/>
                    <a:pt x="7855104" y="2113447"/>
                    <a:pt x="7814702" y="2141936"/>
                  </a:cubicBezTo>
                  <a:cubicBezTo>
                    <a:pt x="7743739" y="2191662"/>
                    <a:pt x="7677956" y="2249157"/>
                    <a:pt x="7609584" y="2302509"/>
                  </a:cubicBezTo>
                  <a:cubicBezTo>
                    <a:pt x="7596634" y="2312350"/>
                    <a:pt x="7580576" y="2318048"/>
                    <a:pt x="7563484" y="2321156"/>
                  </a:cubicBezTo>
                  <a:cubicBezTo>
                    <a:pt x="7580576" y="2299401"/>
                    <a:pt x="7578505" y="2258481"/>
                    <a:pt x="7623051" y="2267804"/>
                  </a:cubicBezTo>
                  <a:cubicBezTo>
                    <a:pt x="7629784" y="2269358"/>
                    <a:pt x="7641180" y="2257963"/>
                    <a:pt x="7648432" y="2250711"/>
                  </a:cubicBezTo>
                  <a:cubicBezTo>
                    <a:pt x="7693495" y="2202539"/>
                    <a:pt x="7742185" y="2156439"/>
                    <a:pt x="7782069" y="2104124"/>
                  </a:cubicBezTo>
                  <a:cubicBezTo>
                    <a:pt x="7838011" y="2030571"/>
                    <a:pt x="7886182" y="1951321"/>
                    <a:pt x="7938498" y="1875178"/>
                  </a:cubicBezTo>
                  <a:cubicBezTo>
                    <a:pt x="7972685" y="1825453"/>
                    <a:pt x="8008425" y="1777281"/>
                    <a:pt x="8043129" y="1727555"/>
                  </a:cubicBezTo>
                  <a:cubicBezTo>
                    <a:pt x="8076798" y="1679384"/>
                    <a:pt x="8108912" y="1630176"/>
                    <a:pt x="8134811" y="1575270"/>
                  </a:cubicBezTo>
                  <a:cubicBezTo>
                    <a:pt x="8102696" y="1611529"/>
                    <a:pt x="8070582" y="1648305"/>
                    <a:pt x="8038467" y="1684563"/>
                  </a:cubicBezTo>
                  <a:cubicBezTo>
                    <a:pt x="8034324" y="1681973"/>
                    <a:pt x="8030180" y="1679384"/>
                    <a:pt x="8026036" y="1676276"/>
                  </a:cubicBezTo>
                  <a:cubicBezTo>
                    <a:pt x="8060740" y="1627068"/>
                    <a:pt x="8095445" y="1577860"/>
                    <a:pt x="8129631" y="1528653"/>
                  </a:cubicBezTo>
                  <a:cubicBezTo>
                    <a:pt x="8124970" y="1525027"/>
                    <a:pt x="8120308" y="1521919"/>
                    <a:pt x="8116164" y="1518293"/>
                  </a:cubicBezTo>
                  <a:cubicBezTo>
                    <a:pt x="8021892" y="1627586"/>
                    <a:pt x="7927620" y="1736879"/>
                    <a:pt x="7830241" y="1850316"/>
                  </a:cubicBezTo>
                  <a:cubicBezTo>
                    <a:pt x="7827651" y="1841510"/>
                    <a:pt x="7823507" y="1828043"/>
                    <a:pt x="7818327" y="1812503"/>
                  </a:cubicBezTo>
                  <a:cubicBezTo>
                    <a:pt x="7813666" y="1816647"/>
                    <a:pt x="7807450" y="1821309"/>
                    <a:pt x="7798645" y="1829079"/>
                  </a:cubicBezTo>
                  <a:cubicBezTo>
                    <a:pt x="7796055" y="1819237"/>
                    <a:pt x="7793983" y="1810949"/>
                    <a:pt x="7791393" y="1802144"/>
                  </a:cubicBezTo>
                  <a:cubicBezTo>
                    <a:pt x="7787249" y="1800072"/>
                    <a:pt x="7782587" y="1798518"/>
                    <a:pt x="7778444" y="1796446"/>
                  </a:cubicBezTo>
                  <a:cubicBezTo>
                    <a:pt x="7753581" y="1846690"/>
                    <a:pt x="7729236" y="1897451"/>
                    <a:pt x="7704373" y="1947695"/>
                  </a:cubicBezTo>
                  <a:cubicBezTo>
                    <a:pt x="7703337" y="1947177"/>
                    <a:pt x="7701783" y="1946659"/>
                    <a:pt x="7700747" y="1946141"/>
                  </a:cubicBezTo>
                  <a:cubicBezTo>
                    <a:pt x="7702819" y="1936300"/>
                    <a:pt x="7704891" y="1925940"/>
                    <a:pt x="7710589" y="1901595"/>
                  </a:cubicBezTo>
                  <a:cubicBezTo>
                    <a:pt x="7669669" y="1955465"/>
                    <a:pt x="7637036" y="1998457"/>
                    <a:pt x="7603885" y="2041449"/>
                  </a:cubicBezTo>
                  <a:cubicBezTo>
                    <a:pt x="7593526" y="2054398"/>
                    <a:pt x="7583166" y="2067347"/>
                    <a:pt x="7571771" y="2079779"/>
                  </a:cubicBezTo>
                  <a:cubicBezTo>
                    <a:pt x="7533959" y="2119145"/>
                    <a:pt x="7496147" y="2159029"/>
                    <a:pt x="7457299" y="2197877"/>
                  </a:cubicBezTo>
                  <a:cubicBezTo>
                    <a:pt x="7406019" y="2249157"/>
                    <a:pt x="7354739" y="2300437"/>
                    <a:pt x="7302424" y="2350680"/>
                  </a:cubicBezTo>
                  <a:cubicBezTo>
                    <a:pt x="7297762" y="2354824"/>
                    <a:pt x="7284812" y="2355342"/>
                    <a:pt x="7278597" y="2352234"/>
                  </a:cubicBezTo>
                  <a:cubicBezTo>
                    <a:pt x="7260986" y="2343947"/>
                    <a:pt x="7245446" y="2332033"/>
                    <a:pt x="7228353" y="2321674"/>
                  </a:cubicBezTo>
                  <a:cubicBezTo>
                    <a:pt x="7237159" y="2294739"/>
                    <a:pt x="7248554" y="2261070"/>
                    <a:pt x="7259950" y="2227402"/>
                  </a:cubicBezTo>
                  <a:cubicBezTo>
                    <a:pt x="7254770" y="2223258"/>
                    <a:pt x="7249590" y="2219114"/>
                    <a:pt x="7244411" y="2215489"/>
                  </a:cubicBezTo>
                  <a:cubicBezTo>
                    <a:pt x="7230943" y="2222222"/>
                    <a:pt x="7214886" y="2226366"/>
                    <a:pt x="7205044" y="2236726"/>
                  </a:cubicBezTo>
                  <a:cubicBezTo>
                    <a:pt x="7150139" y="2291631"/>
                    <a:pt x="7096788" y="2348608"/>
                    <a:pt x="7042918" y="2404550"/>
                  </a:cubicBezTo>
                  <a:cubicBezTo>
                    <a:pt x="7036184" y="2398334"/>
                    <a:pt x="7029451" y="2392636"/>
                    <a:pt x="7022717" y="2386421"/>
                  </a:cubicBezTo>
                  <a:cubicBezTo>
                    <a:pt x="7139261" y="2260034"/>
                    <a:pt x="7256324" y="2133648"/>
                    <a:pt x="7372868" y="2006744"/>
                  </a:cubicBezTo>
                  <a:cubicBezTo>
                    <a:pt x="7367171" y="2000011"/>
                    <a:pt x="7361473" y="1993795"/>
                    <a:pt x="7355775" y="1987061"/>
                  </a:cubicBezTo>
                  <a:cubicBezTo>
                    <a:pt x="7338682" y="2000011"/>
                    <a:pt x="7321071" y="2012960"/>
                    <a:pt x="7296726" y="2031089"/>
                  </a:cubicBezTo>
                  <a:cubicBezTo>
                    <a:pt x="7299834" y="2011406"/>
                    <a:pt x="7298280" y="1990687"/>
                    <a:pt x="7307086" y="1976702"/>
                  </a:cubicBezTo>
                  <a:cubicBezTo>
                    <a:pt x="7329877" y="1940961"/>
                    <a:pt x="7357329" y="1908329"/>
                    <a:pt x="7383746" y="1875178"/>
                  </a:cubicBezTo>
                  <a:cubicBezTo>
                    <a:pt x="7423112" y="1825453"/>
                    <a:pt x="7464032" y="1776763"/>
                    <a:pt x="7499254" y="1720822"/>
                  </a:cubicBezTo>
                  <a:cubicBezTo>
                    <a:pt x="7485269" y="1726001"/>
                    <a:pt x="7471802" y="1731699"/>
                    <a:pt x="7457816" y="1736879"/>
                  </a:cubicBezTo>
                  <a:cubicBezTo>
                    <a:pt x="7454191" y="1734289"/>
                    <a:pt x="7450565" y="1731181"/>
                    <a:pt x="7446939" y="1728591"/>
                  </a:cubicBezTo>
                  <a:cubicBezTo>
                    <a:pt x="7459888" y="1708908"/>
                    <a:pt x="7471802" y="1688189"/>
                    <a:pt x="7486305" y="1670060"/>
                  </a:cubicBezTo>
                  <a:cubicBezTo>
                    <a:pt x="7519456" y="1629140"/>
                    <a:pt x="7554678" y="1591846"/>
                    <a:pt x="7601814" y="1562839"/>
                  </a:cubicBezTo>
                  <a:cubicBezTo>
                    <a:pt x="7638590" y="1540048"/>
                    <a:pt x="7660345" y="1494466"/>
                    <a:pt x="7690388" y="1460280"/>
                  </a:cubicBezTo>
                  <a:cubicBezTo>
                    <a:pt x="7706445" y="1442151"/>
                    <a:pt x="7725610" y="1426611"/>
                    <a:pt x="7743221" y="1409518"/>
                  </a:cubicBezTo>
                  <a:cubicBezTo>
                    <a:pt x="7747883" y="1412108"/>
                    <a:pt x="7753063" y="1414698"/>
                    <a:pt x="7757725" y="1417288"/>
                  </a:cubicBezTo>
                  <a:cubicBezTo>
                    <a:pt x="7743739" y="1442669"/>
                    <a:pt x="7730272" y="1488768"/>
                    <a:pt x="7715769" y="1489286"/>
                  </a:cubicBezTo>
                  <a:cubicBezTo>
                    <a:pt x="7669151" y="1490322"/>
                    <a:pt x="7701783" y="1542638"/>
                    <a:pt x="7663971" y="1552480"/>
                  </a:cubicBezTo>
                  <a:cubicBezTo>
                    <a:pt x="7641180" y="1558177"/>
                    <a:pt x="7627713" y="1600651"/>
                    <a:pt x="7608547" y="1629140"/>
                  </a:cubicBezTo>
                  <a:cubicBezTo>
                    <a:pt x="7667597" y="1573199"/>
                    <a:pt x="7724574" y="1521401"/>
                    <a:pt x="7778961" y="1466496"/>
                  </a:cubicBezTo>
                  <a:cubicBezTo>
                    <a:pt x="7806932" y="1438007"/>
                    <a:pt x="7836974" y="1406410"/>
                    <a:pt x="7811076" y="1358756"/>
                  </a:cubicBezTo>
                  <a:cubicBezTo>
                    <a:pt x="7807968" y="1353059"/>
                    <a:pt x="7818845" y="1334930"/>
                    <a:pt x="7827651" y="1328714"/>
                  </a:cubicBezTo>
                  <a:cubicBezTo>
                    <a:pt x="7864427" y="1301261"/>
                    <a:pt x="7903276" y="1277434"/>
                    <a:pt x="7939534" y="1249464"/>
                  </a:cubicBezTo>
                  <a:cubicBezTo>
                    <a:pt x="7956627" y="1236514"/>
                    <a:pt x="7976310" y="1220975"/>
                    <a:pt x="7983044" y="1202328"/>
                  </a:cubicBezTo>
                  <a:cubicBezTo>
                    <a:pt x="8005835" y="1140689"/>
                    <a:pt x="8063330" y="1119452"/>
                    <a:pt x="8108912" y="1083193"/>
                  </a:cubicBezTo>
                  <a:cubicBezTo>
                    <a:pt x="8160192" y="1042791"/>
                    <a:pt x="8209399" y="999281"/>
                    <a:pt x="8263269" y="953699"/>
                  </a:cubicBezTo>
                  <a:cubicBezTo>
                    <a:pt x="8275183" y="950074"/>
                    <a:pt x="8301599" y="949038"/>
                    <a:pt x="8316621" y="935052"/>
                  </a:cubicBezTo>
                  <a:cubicBezTo>
                    <a:pt x="8331124" y="921585"/>
                    <a:pt x="8334231" y="895168"/>
                    <a:pt x="8342001" y="873931"/>
                  </a:cubicBezTo>
                  <a:cubicBezTo>
                    <a:pt x="8346663" y="875485"/>
                    <a:pt x="8350807" y="877557"/>
                    <a:pt x="8355469" y="879111"/>
                  </a:cubicBezTo>
                  <a:cubicBezTo>
                    <a:pt x="8354950" y="886880"/>
                    <a:pt x="8354432" y="894132"/>
                    <a:pt x="8353397" y="908118"/>
                  </a:cubicBezTo>
                  <a:cubicBezTo>
                    <a:pt x="8382921" y="895168"/>
                    <a:pt x="8409338" y="883255"/>
                    <a:pt x="8444560" y="867715"/>
                  </a:cubicBezTo>
                  <a:cubicBezTo>
                    <a:pt x="8432646" y="883773"/>
                    <a:pt x="8426949" y="891542"/>
                    <a:pt x="8421769" y="898794"/>
                  </a:cubicBezTo>
                  <a:cubicBezTo>
                    <a:pt x="8423841" y="901384"/>
                    <a:pt x="8425395" y="903456"/>
                    <a:pt x="8427467" y="906046"/>
                  </a:cubicBezTo>
                  <a:cubicBezTo>
                    <a:pt x="8470977" y="869269"/>
                    <a:pt x="8514487" y="832493"/>
                    <a:pt x="8569392" y="785875"/>
                  </a:cubicBezTo>
                  <a:cubicBezTo>
                    <a:pt x="8573536" y="811774"/>
                    <a:pt x="8582342" y="829385"/>
                    <a:pt x="8576644" y="839745"/>
                  </a:cubicBezTo>
                  <a:cubicBezTo>
                    <a:pt x="8567320" y="857356"/>
                    <a:pt x="8551781" y="873931"/>
                    <a:pt x="8534688" y="883773"/>
                  </a:cubicBezTo>
                  <a:cubicBezTo>
                    <a:pt x="8501020" y="902938"/>
                    <a:pt x="8463725" y="915369"/>
                    <a:pt x="8430057" y="934016"/>
                  </a:cubicBezTo>
                  <a:cubicBezTo>
                    <a:pt x="8424877" y="937124"/>
                    <a:pt x="8423841" y="959915"/>
                    <a:pt x="8429021" y="967167"/>
                  </a:cubicBezTo>
                  <a:cubicBezTo>
                    <a:pt x="8435236" y="975454"/>
                    <a:pt x="8451294" y="976490"/>
                    <a:pt x="8463207" y="979080"/>
                  </a:cubicBezTo>
                  <a:cubicBezTo>
                    <a:pt x="8472013" y="981152"/>
                    <a:pt x="8481336" y="981152"/>
                    <a:pt x="8495840" y="982706"/>
                  </a:cubicBezTo>
                  <a:cubicBezTo>
                    <a:pt x="8537796" y="945930"/>
                    <a:pt x="8588558" y="901384"/>
                    <a:pt x="8639319" y="856320"/>
                  </a:cubicBezTo>
                  <a:cubicBezTo>
                    <a:pt x="8643463" y="860982"/>
                    <a:pt x="8647606" y="865126"/>
                    <a:pt x="8651750" y="869787"/>
                  </a:cubicBezTo>
                  <a:cubicBezTo>
                    <a:pt x="8629477" y="894132"/>
                    <a:pt x="8606687" y="918477"/>
                    <a:pt x="8576644" y="951627"/>
                  </a:cubicBezTo>
                  <a:cubicBezTo>
                    <a:pt x="8595809" y="945930"/>
                    <a:pt x="8604097" y="943858"/>
                    <a:pt x="8612902" y="941268"/>
                  </a:cubicBezTo>
                  <a:cubicBezTo>
                    <a:pt x="8607205" y="959915"/>
                    <a:pt x="8601507" y="978044"/>
                    <a:pt x="8596327" y="996173"/>
                  </a:cubicBezTo>
                  <a:cubicBezTo>
                    <a:pt x="8604097" y="1002389"/>
                    <a:pt x="8612384" y="1008605"/>
                    <a:pt x="8620154" y="1014303"/>
                  </a:cubicBezTo>
                  <a:cubicBezTo>
                    <a:pt x="8642945" y="989958"/>
                    <a:pt x="8665218" y="965613"/>
                    <a:pt x="8688527" y="941268"/>
                  </a:cubicBezTo>
                  <a:cubicBezTo>
                    <a:pt x="8643981" y="887398"/>
                    <a:pt x="8665218" y="856838"/>
                    <a:pt x="8697850" y="828349"/>
                  </a:cubicBezTo>
                  <a:cubicBezTo>
                    <a:pt x="8707692" y="819544"/>
                    <a:pt x="8738771" y="815918"/>
                    <a:pt x="8707174" y="795199"/>
                  </a:cubicBezTo>
                  <a:cubicBezTo>
                    <a:pt x="8746022" y="817472"/>
                    <a:pt x="8758971" y="785875"/>
                    <a:pt x="8773475" y="762048"/>
                  </a:cubicBezTo>
                  <a:cubicBezTo>
                    <a:pt x="8776583" y="756869"/>
                    <a:pt x="8769849" y="744955"/>
                    <a:pt x="8767259" y="736150"/>
                  </a:cubicBezTo>
                  <a:cubicBezTo>
                    <a:pt x="8747058" y="746509"/>
                    <a:pt x="8726339" y="755833"/>
                    <a:pt x="8707692" y="768782"/>
                  </a:cubicBezTo>
                  <a:cubicBezTo>
                    <a:pt x="8698886" y="770336"/>
                    <a:pt x="8703030" y="785357"/>
                    <a:pt x="8703548" y="795199"/>
                  </a:cubicBezTo>
                  <a:close/>
                  <a:moveTo>
                    <a:pt x="3737714" y="5987389"/>
                  </a:moveTo>
                  <a:cubicBezTo>
                    <a:pt x="3687470" y="5987389"/>
                    <a:pt x="3636708" y="5987389"/>
                    <a:pt x="3584393" y="5987389"/>
                  </a:cubicBezTo>
                  <a:cubicBezTo>
                    <a:pt x="3586465" y="5998784"/>
                    <a:pt x="3588019" y="6010180"/>
                    <a:pt x="3589573" y="6018467"/>
                  </a:cubicBezTo>
                  <a:cubicBezTo>
                    <a:pt x="3569372" y="6026755"/>
                    <a:pt x="3550725" y="6034525"/>
                    <a:pt x="3531559" y="6042294"/>
                  </a:cubicBezTo>
                  <a:cubicBezTo>
                    <a:pt x="3534149" y="6047992"/>
                    <a:pt x="3536221" y="6054208"/>
                    <a:pt x="3538811" y="6059905"/>
                  </a:cubicBezTo>
                  <a:cubicBezTo>
                    <a:pt x="3607702" y="6041776"/>
                    <a:pt x="3700938" y="6099272"/>
                    <a:pt x="3737714" y="5987389"/>
                  </a:cubicBezTo>
                  <a:cubicBezTo>
                    <a:pt x="3759987" y="6011216"/>
                    <a:pt x="3822144" y="5965116"/>
                    <a:pt x="3814892" y="6039704"/>
                  </a:cubicBezTo>
                  <a:cubicBezTo>
                    <a:pt x="3840273" y="6025201"/>
                    <a:pt x="3858920" y="6014841"/>
                    <a:pt x="3878085" y="6003964"/>
                  </a:cubicBezTo>
                  <a:cubicBezTo>
                    <a:pt x="3877049" y="5998266"/>
                    <a:pt x="3876531" y="5992569"/>
                    <a:pt x="3875496" y="5987389"/>
                  </a:cubicBezTo>
                  <a:cubicBezTo>
                    <a:pt x="3829913" y="5987389"/>
                    <a:pt x="3783814" y="5987389"/>
                    <a:pt x="3737714" y="5987389"/>
                  </a:cubicBezTo>
                  <a:close/>
                  <a:moveTo>
                    <a:pt x="5916320" y="3908751"/>
                  </a:moveTo>
                  <a:cubicBezTo>
                    <a:pt x="5901299" y="3911860"/>
                    <a:pt x="5885242" y="3912377"/>
                    <a:pt x="5871256" y="3918075"/>
                  </a:cubicBezTo>
                  <a:cubicBezTo>
                    <a:pt x="5697734" y="3984376"/>
                    <a:pt x="5524731" y="4051195"/>
                    <a:pt x="5351727" y="4118014"/>
                  </a:cubicBezTo>
                  <a:cubicBezTo>
                    <a:pt x="5354317" y="4124747"/>
                    <a:pt x="5356389" y="4131999"/>
                    <a:pt x="5358979" y="4138733"/>
                  </a:cubicBezTo>
                  <a:cubicBezTo>
                    <a:pt x="5380215" y="4131481"/>
                    <a:pt x="5401970" y="4125266"/>
                    <a:pt x="5422689" y="4116460"/>
                  </a:cubicBezTo>
                  <a:cubicBezTo>
                    <a:pt x="5441336" y="4108172"/>
                    <a:pt x="5458430" y="4095223"/>
                    <a:pt x="5477077" y="4087971"/>
                  </a:cubicBezTo>
                  <a:cubicBezTo>
                    <a:pt x="5530428" y="4067252"/>
                    <a:pt x="5583780" y="4047051"/>
                    <a:pt x="5638167" y="4028922"/>
                  </a:cubicBezTo>
                  <a:cubicBezTo>
                    <a:pt x="5680641" y="4014937"/>
                    <a:pt x="5723633" y="3998362"/>
                    <a:pt x="5767661" y="3992664"/>
                  </a:cubicBezTo>
                  <a:cubicBezTo>
                    <a:pt x="5827228" y="3984894"/>
                    <a:pt x="5865559" y="3942420"/>
                    <a:pt x="5914248" y="3917039"/>
                  </a:cubicBezTo>
                  <a:cubicBezTo>
                    <a:pt x="5915803" y="3916003"/>
                    <a:pt x="5914766" y="3910306"/>
                    <a:pt x="5915284" y="3906680"/>
                  </a:cubicBezTo>
                  <a:cubicBezTo>
                    <a:pt x="5968636" y="3942420"/>
                    <a:pt x="5991945" y="3882335"/>
                    <a:pt x="6033383" y="3880263"/>
                  </a:cubicBezTo>
                  <a:cubicBezTo>
                    <a:pt x="6031311" y="3873529"/>
                    <a:pt x="6029239" y="3867313"/>
                    <a:pt x="6026649" y="3860580"/>
                  </a:cubicBezTo>
                  <a:cubicBezTo>
                    <a:pt x="5989873" y="3877155"/>
                    <a:pt x="5953097" y="3892694"/>
                    <a:pt x="5916320" y="3908751"/>
                  </a:cubicBezTo>
                  <a:close/>
                  <a:moveTo>
                    <a:pt x="8587004" y="3350892"/>
                  </a:moveTo>
                  <a:cubicBezTo>
                    <a:pt x="8612384" y="3324475"/>
                    <a:pt x="8635693" y="3280447"/>
                    <a:pt x="8664182" y="3276821"/>
                  </a:cubicBezTo>
                  <a:cubicBezTo>
                    <a:pt x="8688009" y="3273713"/>
                    <a:pt x="8699404" y="3265426"/>
                    <a:pt x="8713390" y="3252476"/>
                  </a:cubicBezTo>
                  <a:cubicBezTo>
                    <a:pt x="8715462" y="3250922"/>
                    <a:pt x="8711836" y="3243153"/>
                    <a:pt x="8709246" y="3230721"/>
                  </a:cubicBezTo>
                  <a:cubicBezTo>
                    <a:pt x="8727893" y="3243153"/>
                    <a:pt x="8739289" y="3250922"/>
                    <a:pt x="8745504" y="3255066"/>
                  </a:cubicBezTo>
                  <a:cubicBezTo>
                    <a:pt x="8812323" y="3197571"/>
                    <a:pt x="8874998" y="3142147"/>
                    <a:pt x="8940263" y="3089314"/>
                  </a:cubicBezTo>
                  <a:cubicBezTo>
                    <a:pt x="8988953" y="3049948"/>
                    <a:pt x="9040750" y="3014207"/>
                    <a:pt x="9090994" y="2976913"/>
                  </a:cubicBezTo>
                  <a:cubicBezTo>
                    <a:pt x="9106015" y="2965518"/>
                    <a:pt x="9120519" y="2946352"/>
                    <a:pt x="9136576" y="2944281"/>
                  </a:cubicBezTo>
                  <a:cubicBezTo>
                    <a:pt x="9186820" y="2939101"/>
                    <a:pt x="9226186" y="2928741"/>
                    <a:pt x="9216862" y="2854671"/>
                  </a:cubicBezTo>
                  <a:cubicBezTo>
                    <a:pt x="9170762" y="2883677"/>
                    <a:pt x="9126216" y="2909576"/>
                    <a:pt x="9083225" y="2938065"/>
                  </a:cubicBezTo>
                  <a:cubicBezTo>
                    <a:pt x="9009672" y="2986237"/>
                    <a:pt x="8938191" y="3038034"/>
                    <a:pt x="8863085" y="3084134"/>
                  </a:cubicBezTo>
                  <a:cubicBezTo>
                    <a:pt x="8796266" y="3125054"/>
                    <a:pt x="8725303" y="3158205"/>
                    <a:pt x="8657448" y="3197571"/>
                  </a:cubicBezTo>
                  <a:cubicBezTo>
                    <a:pt x="8609277" y="3225542"/>
                    <a:pt x="8566802" y="3264908"/>
                    <a:pt x="8516041" y="3286145"/>
                  </a:cubicBezTo>
                  <a:cubicBezTo>
                    <a:pt x="8487034" y="3298058"/>
                    <a:pt x="8504645" y="3309972"/>
                    <a:pt x="8502055" y="3322403"/>
                  </a:cubicBezTo>
                  <a:cubicBezTo>
                    <a:pt x="8494286" y="3326029"/>
                    <a:pt x="8487034" y="3329137"/>
                    <a:pt x="8479264" y="3332763"/>
                  </a:cubicBezTo>
                  <a:cubicBezTo>
                    <a:pt x="8431093" y="3315151"/>
                    <a:pt x="8402604" y="3353999"/>
                    <a:pt x="8367382" y="3373165"/>
                  </a:cubicBezTo>
                  <a:cubicBezTo>
                    <a:pt x="8294347" y="3413567"/>
                    <a:pt x="8219759" y="3450861"/>
                    <a:pt x="8151904" y="3499033"/>
                  </a:cubicBezTo>
                  <a:cubicBezTo>
                    <a:pt x="8118753" y="3522859"/>
                    <a:pt x="8095445" y="3552384"/>
                    <a:pt x="8047791" y="3548758"/>
                  </a:cubicBezTo>
                  <a:cubicBezTo>
                    <a:pt x="8027072" y="3547204"/>
                    <a:pt x="8003245" y="3566887"/>
                    <a:pt x="7983044" y="3580355"/>
                  </a:cubicBezTo>
                  <a:cubicBezTo>
                    <a:pt x="7918815" y="3623865"/>
                    <a:pt x="7852514" y="3664785"/>
                    <a:pt x="7793465" y="3714511"/>
                  </a:cubicBezTo>
                  <a:cubicBezTo>
                    <a:pt x="7731308" y="3767344"/>
                    <a:pt x="7645842" y="3763718"/>
                    <a:pt x="7582131" y="3820178"/>
                  </a:cubicBezTo>
                  <a:cubicBezTo>
                    <a:pt x="7528779" y="3867313"/>
                    <a:pt x="7451601" y="3888551"/>
                    <a:pt x="7383746" y="3918593"/>
                  </a:cubicBezTo>
                  <a:cubicBezTo>
                    <a:pt x="7222655" y="3989556"/>
                    <a:pt x="7061565" y="4060000"/>
                    <a:pt x="6899438" y="4128373"/>
                  </a:cubicBezTo>
                  <a:cubicBezTo>
                    <a:pt x="6791182" y="4173955"/>
                    <a:pt x="6681888" y="4215912"/>
                    <a:pt x="6573113" y="4259421"/>
                  </a:cubicBezTo>
                  <a:cubicBezTo>
                    <a:pt x="6566898" y="4262011"/>
                    <a:pt x="6560683" y="4263565"/>
                    <a:pt x="6553949" y="4265119"/>
                  </a:cubicBezTo>
                  <a:cubicBezTo>
                    <a:pt x="6521834" y="4274443"/>
                    <a:pt x="6487130" y="4279622"/>
                    <a:pt x="6457605" y="4294126"/>
                  </a:cubicBezTo>
                  <a:cubicBezTo>
                    <a:pt x="6377319" y="4332456"/>
                    <a:pt x="6300658" y="4379074"/>
                    <a:pt x="6218818" y="4414296"/>
                  </a:cubicBezTo>
                  <a:cubicBezTo>
                    <a:pt x="6157179" y="4441231"/>
                    <a:pt x="6089325" y="4454698"/>
                    <a:pt x="6025613" y="4477489"/>
                  </a:cubicBezTo>
                  <a:cubicBezTo>
                    <a:pt x="6000232" y="4486295"/>
                    <a:pt x="5977960" y="4504424"/>
                    <a:pt x="5954132" y="4517891"/>
                  </a:cubicBezTo>
                  <a:cubicBezTo>
                    <a:pt x="5955686" y="4520481"/>
                    <a:pt x="5957241" y="4523071"/>
                    <a:pt x="5958794" y="4525661"/>
                  </a:cubicBezTo>
                  <a:cubicBezTo>
                    <a:pt x="5973298" y="4520999"/>
                    <a:pt x="5987801" y="4515819"/>
                    <a:pt x="6002304" y="4511158"/>
                  </a:cubicBezTo>
                  <a:cubicBezTo>
                    <a:pt x="6035973" y="4559847"/>
                    <a:pt x="6099166" y="4570725"/>
                    <a:pt x="6113669" y="4527733"/>
                  </a:cubicBezTo>
                  <a:cubicBezTo>
                    <a:pt x="6130763" y="4476971"/>
                    <a:pt x="6183596" y="4464540"/>
                    <a:pt x="6208459" y="4466612"/>
                  </a:cubicBezTo>
                  <a:cubicBezTo>
                    <a:pt x="6258702" y="4470238"/>
                    <a:pt x="6265954" y="4447446"/>
                    <a:pt x="6268544" y="4426210"/>
                  </a:cubicBezTo>
                  <a:cubicBezTo>
                    <a:pt x="6293406" y="4425174"/>
                    <a:pt x="6311536" y="4427763"/>
                    <a:pt x="6327075" y="4422584"/>
                  </a:cubicBezTo>
                  <a:cubicBezTo>
                    <a:pt x="6338989" y="4418440"/>
                    <a:pt x="6346758" y="4402383"/>
                    <a:pt x="6358672" y="4395131"/>
                  </a:cubicBezTo>
                  <a:cubicBezTo>
                    <a:pt x="6381981" y="4380110"/>
                    <a:pt x="6406325" y="4366642"/>
                    <a:pt x="6438440" y="4347995"/>
                  </a:cubicBezTo>
                  <a:cubicBezTo>
                    <a:pt x="6433778" y="4370786"/>
                    <a:pt x="6431706" y="4381664"/>
                    <a:pt x="6430152" y="4389433"/>
                  </a:cubicBezTo>
                  <a:cubicBezTo>
                    <a:pt x="6534784" y="4400311"/>
                    <a:pt x="6597977" y="4315881"/>
                    <a:pt x="6679298" y="4285320"/>
                  </a:cubicBezTo>
                  <a:cubicBezTo>
                    <a:pt x="6693284" y="4295162"/>
                    <a:pt x="6703644" y="4302931"/>
                    <a:pt x="6712967" y="4309665"/>
                  </a:cubicBezTo>
                  <a:cubicBezTo>
                    <a:pt x="6693284" y="4323650"/>
                    <a:pt x="6657544" y="4345405"/>
                    <a:pt x="6659616" y="4349031"/>
                  </a:cubicBezTo>
                  <a:cubicBezTo>
                    <a:pt x="6683443" y="4398757"/>
                    <a:pt x="6638897" y="4389433"/>
                    <a:pt x="6619213" y="4398239"/>
                  </a:cubicBezTo>
                  <a:cubicBezTo>
                    <a:pt x="6588135" y="4411706"/>
                    <a:pt x="6556021" y="4422066"/>
                    <a:pt x="6523906" y="4432425"/>
                  </a:cubicBezTo>
                  <a:cubicBezTo>
                    <a:pt x="6517690" y="4434497"/>
                    <a:pt x="6509921" y="4430871"/>
                    <a:pt x="6503187" y="4431907"/>
                  </a:cubicBezTo>
                  <a:cubicBezTo>
                    <a:pt x="6475217" y="4435533"/>
                    <a:pt x="6447246" y="4439677"/>
                    <a:pt x="6418757" y="4443303"/>
                  </a:cubicBezTo>
                  <a:cubicBezTo>
                    <a:pt x="6420311" y="4450554"/>
                    <a:pt x="6421865" y="4457806"/>
                    <a:pt x="6422900" y="4465058"/>
                  </a:cubicBezTo>
                  <a:cubicBezTo>
                    <a:pt x="6464339" y="4456252"/>
                    <a:pt x="6506295" y="4449518"/>
                    <a:pt x="6547215" y="4438123"/>
                  </a:cubicBezTo>
                  <a:cubicBezTo>
                    <a:pt x="6636307" y="4413778"/>
                    <a:pt x="6725398" y="4387879"/>
                    <a:pt x="6813972" y="4360427"/>
                  </a:cubicBezTo>
                  <a:cubicBezTo>
                    <a:pt x="6840907" y="4352139"/>
                    <a:pt x="6880273" y="4350067"/>
                    <a:pt x="6860590" y="4288428"/>
                  </a:cubicBezTo>
                  <a:cubicBezTo>
                    <a:pt x="6891669" y="4338154"/>
                    <a:pt x="6912388" y="4336600"/>
                    <a:pt x="6937251" y="4302931"/>
                  </a:cubicBezTo>
                  <a:cubicBezTo>
                    <a:pt x="6951236" y="4283248"/>
                    <a:pt x="6972991" y="4268745"/>
                    <a:pt x="7001998" y="4241810"/>
                  </a:cubicBezTo>
                  <a:cubicBezTo>
                    <a:pt x="6997336" y="4268745"/>
                    <a:pt x="6995782" y="4278586"/>
                    <a:pt x="6991120" y="4303967"/>
                  </a:cubicBezTo>
                  <a:cubicBezTo>
                    <a:pt x="7007177" y="4267709"/>
                    <a:pt x="7016501" y="4246472"/>
                    <a:pt x="7024789" y="4227307"/>
                  </a:cubicBezTo>
                  <a:cubicBezTo>
                    <a:pt x="7050688" y="4229897"/>
                    <a:pt x="7072960" y="4231969"/>
                    <a:pt x="7089018" y="4233522"/>
                  </a:cubicBezTo>
                  <a:cubicBezTo>
                    <a:pt x="7077622" y="4244918"/>
                    <a:pt x="7064673" y="4257350"/>
                    <a:pt x="7041882" y="4279622"/>
                  </a:cubicBezTo>
                  <a:cubicBezTo>
                    <a:pt x="7133564" y="4268227"/>
                    <a:pt x="7172930" y="4235595"/>
                    <a:pt x="7197274" y="4164114"/>
                  </a:cubicBezTo>
                  <a:cubicBezTo>
                    <a:pt x="7198829" y="4159452"/>
                    <a:pt x="7201936" y="4152718"/>
                    <a:pt x="7206080" y="4151164"/>
                  </a:cubicBezTo>
                  <a:cubicBezTo>
                    <a:pt x="7245446" y="4135625"/>
                    <a:pt x="7284812" y="4121640"/>
                    <a:pt x="7324178" y="4106618"/>
                  </a:cubicBezTo>
                  <a:cubicBezTo>
                    <a:pt x="7325733" y="4111280"/>
                    <a:pt x="7326768" y="4115424"/>
                    <a:pt x="7328322" y="4120086"/>
                  </a:cubicBezTo>
                  <a:cubicBezTo>
                    <a:pt x="7314337" y="4131481"/>
                    <a:pt x="7299834" y="4142359"/>
                    <a:pt x="7285849" y="4153754"/>
                  </a:cubicBezTo>
                  <a:cubicBezTo>
                    <a:pt x="7289474" y="4159452"/>
                    <a:pt x="7292582" y="4164632"/>
                    <a:pt x="7296208" y="4170329"/>
                  </a:cubicBezTo>
                  <a:cubicBezTo>
                    <a:pt x="7325215" y="4155308"/>
                    <a:pt x="7354221" y="4140287"/>
                    <a:pt x="7377530" y="4128373"/>
                  </a:cubicBezTo>
                  <a:cubicBezTo>
                    <a:pt x="7373905" y="4110244"/>
                    <a:pt x="7365616" y="4090043"/>
                    <a:pt x="7369243" y="4087453"/>
                  </a:cubicBezTo>
                  <a:cubicBezTo>
                    <a:pt x="7383228" y="4078648"/>
                    <a:pt x="7403429" y="4067770"/>
                    <a:pt x="7416378" y="4072432"/>
                  </a:cubicBezTo>
                  <a:cubicBezTo>
                    <a:pt x="7426220" y="4076058"/>
                    <a:pt x="7428292" y="4101439"/>
                    <a:pt x="7434508" y="4119568"/>
                  </a:cubicBezTo>
                  <a:cubicBezTo>
                    <a:pt x="7463514" y="4108172"/>
                    <a:pt x="7495110" y="4095741"/>
                    <a:pt x="7530333" y="4082273"/>
                  </a:cubicBezTo>
                  <a:cubicBezTo>
                    <a:pt x="7509614" y="4037210"/>
                    <a:pt x="7531369" y="4020116"/>
                    <a:pt x="7568663" y="4019081"/>
                  </a:cubicBezTo>
                  <a:cubicBezTo>
                    <a:pt x="7571771" y="4035138"/>
                    <a:pt x="7574879" y="4048087"/>
                    <a:pt x="7577469" y="4061554"/>
                  </a:cubicBezTo>
                  <a:cubicBezTo>
                    <a:pt x="7593526" y="4055857"/>
                    <a:pt x="7617871" y="4055339"/>
                    <a:pt x="7624087" y="4043943"/>
                  </a:cubicBezTo>
                  <a:cubicBezTo>
                    <a:pt x="7645323" y="4004577"/>
                    <a:pt x="7677438" y="3986966"/>
                    <a:pt x="7716286" y="3968319"/>
                  </a:cubicBezTo>
                  <a:cubicBezTo>
                    <a:pt x="7747883" y="3953298"/>
                    <a:pt x="7771710" y="3937758"/>
                    <a:pt x="7807450" y="3953815"/>
                  </a:cubicBezTo>
                  <a:cubicBezTo>
                    <a:pt x="7815220" y="3957441"/>
                    <a:pt x="7838011" y="3947082"/>
                    <a:pt x="7840601" y="3938794"/>
                  </a:cubicBezTo>
                  <a:cubicBezTo>
                    <a:pt x="7853032" y="3898910"/>
                    <a:pt x="7874269" y="3880263"/>
                    <a:pt x="7917779" y="3893730"/>
                  </a:cubicBezTo>
                  <a:cubicBezTo>
                    <a:pt x="7953001" y="3904608"/>
                    <a:pt x="7946268" y="3894248"/>
                    <a:pt x="7972167" y="3865242"/>
                  </a:cubicBezTo>
                  <a:cubicBezTo>
                    <a:pt x="7995476" y="3839343"/>
                    <a:pt x="8040539" y="3832609"/>
                    <a:pt x="8075762" y="3817588"/>
                  </a:cubicBezTo>
                  <a:cubicBezTo>
                    <a:pt x="8076798" y="3824840"/>
                    <a:pt x="8077315" y="3832091"/>
                    <a:pt x="8079905" y="3854882"/>
                  </a:cubicBezTo>
                  <a:cubicBezTo>
                    <a:pt x="8108912" y="3821214"/>
                    <a:pt x="8124970" y="3790135"/>
                    <a:pt x="8150868" y="3775632"/>
                  </a:cubicBezTo>
                  <a:cubicBezTo>
                    <a:pt x="8256535" y="3714511"/>
                    <a:pt x="8361684" y="3652353"/>
                    <a:pt x="8472531" y="3602628"/>
                  </a:cubicBezTo>
                  <a:cubicBezTo>
                    <a:pt x="8578198" y="3554974"/>
                    <a:pt x="8671952" y="3490227"/>
                    <a:pt x="8765187" y="3424444"/>
                  </a:cubicBezTo>
                  <a:cubicBezTo>
                    <a:pt x="8841847" y="3370057"/>
                    <a:pt x="8918508" y="3315669"/>
                    <a:pt x="8990507" y="3255584"/>
                  </a:cubicBezTo>
                  <a:cubicBezTo>
                    <a:pt x="9048002" y="3207412"/>
                    <a:pt x="9097728" y="3150435"/>
                    <a:pt x="9151079" y="3097601"/>
                  </a:cubicBezTo>
                  <a:cubicBezTo>
                    <a:pt x="9147972" y="3094494"/>
                    <a:pt x="9145382" y="3091386"/>
                    <a:pt x="9142273" y="3088278"/>
                  </a:cubicBezTo>
                  <a:cubicBezTo>
                    <a:pt x="8963572" y="3209484"/>
                    <a:pt x="8784870" y="3331208"/>
                    <a:pt x="8606687" y="3452415"/>
                  </a:cubicBezTo>
                  <a:cubicBezTo>
                    <a:pt x="8601507" y="3446199"/>
                    <a:pt x="8596327" y="3439465"/>
                    <a:pt x="8591148" y="3433250"/>
                  </a:cubicBezTo>
                  <a:cubicBezTo>
                    <a:pt x="8621190" y="3405797"/>
                    <a:pt x="8650715" y="3378344"/>
                    <a:pt x="8680757" y="3351410"/>
                  </a:cubicBezTo>
                  <a:cubicBezTo>
                    <a:pt x="8679203" y="3348302"/>
                    <a:pt x="8677649" y="3344676"/>
                    <a:pt x="8676095" y="3341568"/>
                  </a:cubicBezTo>
                  <a:cubicBezTo>
                    <a:pt x="8646053" y="3349338"/>
                    <a:pt x="8616528" y="3357107"/>
                    <a:pt x="8586486" y="3364877"/>
                  </a:cubicBezTo>
                  <a:cubicBezTo>
                    <a:pt x="8587521" y="3358661"/>
                    <a:pt x="8587521" y="3355035"/>
                    <a:pt x="8587004" y="3350892"/>
                  </a:cubicBezTo>
                  <a:close/>
                  <a:moveTo>
                    <a:pt x="3730980" y="5956828"/>
                  </a:moveTo>
                  <a:cubicBezTo>
                    <a:pt x="3770864" y="5954756"/>
                    <a:pt x="3808159" y="5953720"/>
                    <a:pt x="3844935" y="5951648"/>
                  </a:cubicBezTo>
                  <a:cubicBezTo>
                    <a:pt x="3876013" y="5949576"/>
                    <a:pt x="3907610" y="5941289"/>
                    <a:pt x="3938688" y="5943879"/>
                  </a:cubicBezTo>
                  <a:cubicBezTo>
                    <a:pt x="4006543" y="5948541"/>
                    <a:pt x="4073880" y="5958382"/>
                    <a:pt x="4141217" y="5965633"/>
                  </a:cubicBezTo>
                  <a:cubicBezTo>
                    <a:pt x="4158310" y="5975993"/>
                    <a:pt x="4179029" y="5988942"/>
                    <a:pt x="4210108" y="6008108"/>
                  </a:cubicBezTo>
                  <a:cubicBezTo>
                    <a:pt x="4192496" y="5966152"/>
                    <a:pt x="4205964" y="5953720"/>
                    <a:pt x="4249474" y="5944397"/>
                  </a:cubicBezTo>
                  <a:cubicBezTo>
                    <a:pt x="4314739" y="5930929"/>
                    <a:pt x="4387256" y="5959936"/>
                    <a:pt x="4447341" y="5911246"/>
                  </a:cubicBezTo>
                  <a:cubicBezTo>
                    <a:pt x="4452003" y="5907620"/>
                    <a:pt x="4463916" y="5912800"/>
                    <a:pt x="4472722" y="5913836"/>
                  </a:cubicBezTo>
                  <a:cubicBezTo>
                    <a:pt x="4491369" y="5915390"/>
                    <a:pt x="4511052" y="5922124"/>
                    <a:pt x="4527627" y="5917462"/>
                  </a:cubicBezTo>
                  <a:cubicBezTo>
                    <a:pt x="4572691" y="5904513"/>
                    <a:pt x="4616719" y="5886384"/>
                    <a:pt x="4675768" y="5865147"/>
                  </a:cubicBezTo>
                  <a:cubicBezTo>
                    <a:pt x="4615165" y="5861520"/>
                    <a:pt x="4568029" y="5858413"/>
                    <a:pt x="4520376" y="5856341"/>
                  </a:cubicBezTo>
                  <a:cubicBezTo>
                    <a:pt x="4517268" y="5856341"/>
                    <a:pt x="4514160" y="5863593"/>
                    <a:pt x="4510016" y="5865665"/>
                  </a:cubicBezTo>
                  <a:cubicBezTo>
                    <a:pt x="4496031" y="5872398"/>
                    <a:pt x="4471686" y="5886901"/>
                    <a:pt x="4468578" y="5883276"/>
                  </a:cubicBezTo>
                  <a:cubicBezTo>
                    <a:pt x="4430248" y="5838212"/>
                    <a:pt x="4384148" y="5865665"/>
                    <a:pt x="4341156" y="5866700"/>
                  </a:cubicBezTo>
                  <a:cubicBezTo>
                    <a:pt x="4278999" y="5868254"/>
                    <a:pt x="4216324" y="5869290"/>
                    <a:pt x="4154166" y="5869808"/>
                  </a:cubicBezTo>
                  <a:cubicBezTo>
                    <a:pt x="4092009" y="5870326"/>
                    <a:pt x="4029852" y="5869808"/>
                    <a:pt x="3958889" y="5869808"/>
                  </a:cubicBezTo>
                  <a:cubicBezTo>
                    <a:pt x="3973911" y="5894153"/>
                    <a:pt x="3980126" y="5903476"/>
                    <a:pt x="3987896" y="5915390"/>
                  </a:cubicBezTo>
                  <a:cubicBezTo>
                    <a:pt x="3963551" y="5915390"/>
                    <a:pt x="3943868" y="5915390"/>
                    <a:pt x="3910718" y="5915390"/>
                  </a:cubicBezTo>
                  <a:cubicBezTo>
                    <a:pt x="3929883" y="5902441"/>
                    <a:pt x="3937653" y="5896743"/>
                    <a:pt x="3945940" y="5891563"/>
                  </a:cubicBezTo>
                  <a:cubicBezTo>
                    <a:pt x="3944904" y="5887419"/>
                    <a:pt x="3943868" y="5883276"/>
                    <a:pt x="3942832" y="5879132"/>
                  </a:cubicBezTo>
                  <a:cubicBezTo>
                    <a:pt x="3920041" y="5883794"/>
                    <a:pt x="3881711" y="5881722"/>
                    <a:pt x="3876531" y="5894153"/>
                  </a:cubicBezTo>
                  <a:cubicBezTo>
                    <a:pt x="3854776" y="5945433"/>
                    <a:pt x="3813856" y="5905548"/>
                    <a:pt x="3788993" y="5929375"/>
                  </a:cubicBezTo>
                  <a:cubicBezTo>
                    <a:pt x="3787440" y="5924195"/>
                    <a:pt x="3785885" y="5919534"/>
                    <a:pt x="3784850" y="5914354"/>
                  </a:cubicBezTo>
                  <a:cubicBezTo>
                    <a:pt x="3806087" y="5910728"/>
                    <a:pt x="3827323" y="5906585"/>
                    <a:pt x="3848561" y="5902959"/>
                  </a:cubicBezTo>
                  <a:cubicBezTo>
                    <a:pt x="3805569" y="5905548"/>
                    <a:pt x="3749627" y="5881204"/>
                    <a:pt x="3730980" y="5956828"/>
                  </a:cubicBezTo>
                  <a:close/>
                  <a:moveTo>
                    <a:pt x="7767048" y="1679901"/>
                  </a:moveTo>
                  <a:cubicBezTo>
                    <a:pt x="7762904" y="1677312"/>
                    <a:pt x="7758760" y="1674722"/>
                    <a:pt x="7754617" y="1672132"/>
                  </a:cubicBezTo>
                  <a:cubicBezTo>
                    <a:pt x="7739078" y="1676276"/>
                    <a:pt x="7717840" y="1675240"/>
                    <a:pt x="7709035" y="1685599"/>
                  </a:cubicBezTo>
                  <a:cubicBezTo>
                    <a:pt x="7683654" y="1715124"/>
                    <a:pt x="7665525" y="1750864"/>
                    <a:pt x="7640662" y="1780389"/>
                  </a:cubicBezTo>
                  <a:cubicBezTo>
                    <a:pt x="7545354" y="1893826"/>
                    <a:pt x="7448493" y="2005190"/>
                    <a:pt x="7353186" y="2118627"/>
                  </a:cubicBezTo>
                  <a:cubicBezTo>
                    <a:pt x="7335056" y="2140382"/>
                    <a:pt x="7317963" y="2165245"/>
                    <a:pt x="7308639" y="2191662"/>
                  </a:cubicBezTo>
                  <a:cubicBezTo>
                    <a:pt x="7297244" y="2224812"/>
                    <a:pt x="7295172" y="2260552"/>
                    <a:pt x="7287920" y="2303545"/>
                  </a:cubicBezTo>
                  <a:cubicBezTo>
                    <a:pt x="7401357" y="2241905"/>
                    <a:pt x="7437615" y="2104642"/>
                    <a:pt x="7543800" y="2037305"/>
                  </a:cubicBezTo>
                  <a:cubicBezTo>
                    <a:pt x="7468176" y="2018140"/>
                    <a:pt x="7467658" y="2115519"/>
                    <a:pt x="7398767" y="2122771"/>
                  </a:cubicBezTo>
                  <a:cubicBezTo>
                    <a:pt x="7446421" y="2067865"/>
                    <a:pt x="7488377" y="2018658"/>
                    <a:pt x="7534995" y="1964788"/>
                  </a:cubicBezTo>
                  <a:cubicBezTo>
                    <a:pt x="7536031" y="1980845"/>
                    <a:pt x="7536549" y="1988615"/>
                    <a:pt x="7538103" y="2005708"/>
                  </a:cubicBezTo>
                  <a:cubicBezTo>
                    <a:pt x="7571771" y="1949767"/>
                    <a:pt x="7603368" y="1901077"/>
                    <a:pt x="7630820" y="1850316"/>
                  </a:cubicBezTo>
                  <a:cubicBezTo>
                    <a:pt x="7657237" y="1801626"/>
                    <a:pt x="7735451" y="1719786"/>
                    <a:pt x="7769120" y="1711498"/>
                  </a:cubicBezTo>
                  <a:cubicBezTo>
                    <a:pt x="7768602" y="1718750"/>
                    <a:pt x="7768084" y="1726001"/>
                    <a:pt x="7767566" y="1734807"/>
                  </a:cubicBezTo>
                  <a:cubicBezTo>
                    <a:pt x="7800198" y="1685599"/>
                    <a:pt x="7830759" y="1638981"/>
                    <a:pt x="7862355" y="1591328"/>
                  </a:cubicBezTo>
                  <a:cubicBezTo>
                    <a:pt x="7834385" y="1599097"/>
                    <a:pt x="7807968" y="1605831"/>
                    <a:pt x="7783623" y="1612565"/>
                  </a:cubicBezTo>
                  <a:cubicBezTo>
                    <a:pt x="7777926" y="1636392"/>
                    <a:pt x="7772746" y="1658147"/>
                    <a:pt x="7767048" y="1679901"/>
                  </a:cubicBezTo>
                  <a:close/>
                  <a:moveTo>
                    <a:pt x="8683347" y="5769839"/>
                  </a:moveTo>
                  <a:cubicBezTo>
                    <a:pt x="8685937" y="5774501"/>
                    <a:pt x="8688527" y="5779681"/>
                    <a:pt x="8691634" y="5784342"/>
                  </a:cubicBezTo>
                  <a:cubicBezTo>
                    <a:pt x="8694743" y="5785896"/>
                    <a:pt x="8698886" y="5789004"/>
                    <a:pt x="8700958" y="5787968"/>
                  </a:cubicBezTo>
                  <a:cubicBezTo>
                    <a:pt x="8869300" y="5726329"/>
                    <a:pt x="9037642" y="5664172"/>
                    <a:pt x="9205985" y="5602015"/>
                  </a:cubicBezTo>
                  <a:cubicBezTo>
                    <a:pt x="9315277" y="5561612"/>
                    <a:pt x="9425607" y="5523800"/>
                    <a:pt x="9532827" y="5477701"/>
                  </a:cubicBezTo>
                  <a:cubicBezTo>
                    <a:pt x="9659214" y="5423313"/>
                    <a:pt x="9783010" y="5362710"/>
                    <a:pt x="9907324" y="5302625"/>
                  </a:cubicBezTo>
                  <a:cubicBezTo>
                    <a:pt x="10058055" y="5230108"/>
                    <a:pt x="10208268" y="5156038"/>
                    <a:pt x="10358481" y="5081449"/>
                  </a:cubicBezTo>
                  <a:cubicBezTo>
                    <a:pt x="10388524" y="5066428"/>
                    <a:pt x="10415458" y="5045191"/>
                    <a:pt x="10443947" y="5027062"/>
                  </a:cubicBezTo>
                  <a:cubicBezTo>
                    <a:pt x="10440321" y="5021364"/>
                    <a:pt x="10436695" y="5015666"/>
                    <a:pt x="10433070" y="5009968"/>
                  </a:cubicBezTo>
                  <a:cubicBezTo>
                    <a:pt x="9880389" y="5334221"/>
                    <a:pt x="9286271" y="5561612"/>
                    <a:pt x="8683347" y="5769839"/>
                  </a:cubicBezTo>
                  <a:close/>
                  <a:moveTo>
                    <a:pt x="8181947" y="1270183"/>
                  </a:moveTo>
                  <a:cubicBezTo>
                    <a:pt x="8179357" y="1266039"/>
                    <a:pt x="8176767" y="1262413"/>
                    <a:pt x="8174177" y="1258269"/>
                  </a:cubicBezTo>
                  <a:cubicBezTo>
                    <a:pt x="8123933" y="1303851"/>
                    <a:pt x="8072136" y="1348915"/>
                    <a:pt x="8022928" y="1396051"/>
                  </a:cubicBezTo>
                  <a:cubicBezTo>
                    <a:pt x="7987706" y="1429719"/>
                    <a:pt x="7958181" y="1469085"/>
                    <a:pt x="7922441" y="1501718"/>
                  </a:cubicBezTo>
                  <a:cubicBezTo>
                    <a:pt x="7887736" y="1533314"/>
                    <a:pt x="7859766" y="1563357"/>
                    <a:pt x="7899650" y="1626032"/>
                  </a:cubicBezTo>
                  <a:cubicBezTo>
                    <a:pt x="7949893" y="1558177"/>
                    <a:pt x="7996511" y="1495502"/>
                    <a:pt x="8043129" y="1433345"/>
                  </a:cubicBezTo>
                  <a:cubicBezTo>
                    <a:pt x="8044165" y="1440597"/>
                    <a:pt x="8045719" y="1451992"/>
                    <a:pt x="8049345" y="1477373"/>
                  </a:cubicBezTo>
                  <a:cubicBezTo>
                    <a:pt x="8098552" y="1401231"/>
                    <a:pt x="8140509" y="1335448"/>
                    <a:pt x="8181947" y="1270183"/>
                  </a:cubicBezTo>
                  <a:close/>
                  <a:moveTo>
                    <a:pt x="10175635" y="998245"/>
                  </a:moveTo>
                  <a:cubicBezTo>
                    <a:pt x="10190657" y="990994"/>
                    <a:pt x="10218110" y="986850"/>
                    <a:pt x="10227951" y="971311"/>
                  </a:cubicBezTo>
                  <a:cubicBezTo>
                    <a:pt x="10266281" y="911225"/>
                    <a:pt x="10303058" y="933498"/>
                    <a:pt x="10342424" y="966131"/>
                  </a:cubicBezTo>
                  <a:cubicBezTo>
                    <a:pt x="10343459" y="967167"/>
                    <a:pt x="10348121" y="964577"/>
                    <a:pt x="10350711" y="963541"/>
                  </a:cubicBezTo>
                  <a:cubicBezTo>
                    <a:pt x="10363143" y="939714"/>
                    <a:pt x="10380236" y="916405"/>
                    <a:pt x="10403027" y="907600"/>
                  </a:cubicBezTo>
                  <a:cubicBezTo>
                    <a:pt x="10429443" y="897758"/>
                    <a:pt x="10460522" y="900866"/>
                    <a:pt x="10489529" y="898794"/>
                  </a:cubicBezTo>
                  <a:cubicBezTo>
                    <a:pt x="10489011" y="896204"/>
                    <a:pt x="10488493" y="893096"/>
                    <a:pt x="10488493" y="890506"/>
                  </a:cubicBezTo>
                  <a:cubicBezTo>
                    <a:pt x="10478651" y="889470"/>
                    <a:pt x="10468810" y="888434"/>
                    <a:pt x="10451199" y="886363"/>
                  </a:cubicBezTo>
                  <a:cubicBezTo>
                    <a:pt x="10472436" y="870305"/>
                    <a:pt x="10486939" y="858910"/>
                    <a:pt x="10502478" y="846996"/>
                  </a:cubicBezTo>
                  <a:cubicBezTo>
                    <a:pt x="10477615" y="837155"/>
                    <a:pt x="10454306" y="827831"/>
                    <a:pt x="10430998" y="819026"/>
                  </a:cubicBezTo>
                  <a:cubicBezTo>
                    <a:pt x="10404581" y="853730"/>
                    <a:pt x="10378682" y="857356"/>
                    <a:pt x="10349676" y="843371"/>
                  </a:cubicBezTo>
                  <a:cubicBezTo>
                    <a:pt x="10323258" y="859946"/>
                    <a:pt x="10302539" y="870823"/>
                    <a:pt x="10284410" y="885327"/>
                  </a:cubicBezTo>
                  <a:cubicBezTo>
                    <a:pt x="10280785" y="888434"/>
                    <a:pt x="10288036" y="909671"/>
                    <a:pt x="10286482" y="910189"/>
                  </a:cubicBezTo>
                  <a:cubicBezTo>
                    <a:pt x="10269907" y="914851"/>
                    <a:pt x="10251778" y="922103"/>
                    <a:pt x="10236239" y="918477"/>
                  </a:cubicBezTo>
                  <a:cubicBezTo>
                    <a:pt x="10211893" y="913297"/>
                    <a:pt x="10213448" y="910189"/>
                    <a:pt x="10206196" y="928319"/>
                  </a:cubicBezTo>
                  <a:cubicBezTo>
                    <a:pt x="10196354" y="951627"/>
                    <a:pt x="10185995" y="974418"/>
                    <a:pt x="10175635" y="998245"/>
                  </a:cubicBezTo>
                  <a:close/>
                  <a:moveTo>
                    <a:pt x="5153860" y="4885654"/>
                  </a:moveTo>
                  <a:cubicBezTo>
                    <a:pt x="5250721" y="4870633"/>
                    <a:pt x="5341367" y="4859755"/>
                    <a:pt x="5430459" y="4841626"/>
                  </a:cubicBezTo>
                  <a:cubicBezTo>
                    <a:pt x="5477077" y="4832303"/>
                    <a:pt x="5521622" y="4810030"/>
                    <a:pt x="5566687" y="4793972"/>
                  </a:cubicBezTo>
                  <a:cubicBezTo>
                    <a:pt x="5565133" y="4787239"/>
                    <a:pt x="5563061" y="4779987"/>
                    <a:pt x="5561507" y="4773253"/>
                  </a:cubicBezTo>
                  <a:cubicBezTo>
                    <a:pt x="5426833" y="4778951"/>
                    <a:pt x="5297339" y="4813655"/>
                    <a:pt x="5155932" y="4840590"/>
                  </a:cubicBezTo>
                  <a:cubicBezTo>
                    <a:pt x="5174061" y="4851468"/>
                    <a:pt x="5181313" y="4856130"/>
                    <a:pt x="5193744" y="4863899"/>
                  </a:cubicBezTo>
                  <a:cubicBezTo>
                    <a:pt x="5179759" y="4871669"/>
                    <a:pt x="5169917" y="4876849"/>
                    <a:pt x="5153860" y="4885654"/>
                  </a:cubicBezTo>
                  <a:close/>
                  <a:moveTo>
                    <a:pt x="7927620" y="6305944"/>
                  </a:moveTo>
                  <a:cubicBezTo>
                    <a:pt x="7929692" y="6314749"/>
                    <a:pt x="7932282" y="6323555"/>
                    <a:pt x="7934354" y="6332878"/>
                  </a:cubicBezTo>
                  <a:cubicBezTo>
                    <a:pt x="8041575" y="6302318"/>
                    <a:pt x="8148278" y="6271758"/>
                    <a:pt x="8255499" y="6241715"/>
                  </a:cubicBezTo>
                  <a:cubicBezTo>
                    <a:pt x="8253945" y="6235499"/>
                    <a:pt x="8252391" y="6228765"/>
                    <a:pt x="8250319" y="6222550"/>
                  </a:cubicBezTo>
                  <a:cubicBezTo>
                    <a:pt x="8146724" y="6264506"/>
                    <a:pt x="8028108" y="6249484"/>
                    <a:pt x="7927620" y="6305944"/>
                  </a:cubicBezTo>
                  <a:close/>
                  <a:moveTo>
                    <a:pt x="9786118" y="590598"/>
                  </a:moveTo>
                  <a:cubicBezTo>
                    <a:pt x="9787153" y="596296"/>
                    <a:pt x="9788190" y="601994"/>
                    <a:pt x="9789225" y="608210"/>
                  </a:cubicBezTo>
                  <a:cubicBezTo>
                    <a:pt x="9806837" y="602512"/>
                    <a:pt x="9823930" y="596296"/>
                    <a:pt x="9841541" y="590598"/>
                  </a:cubicBezTo>
                  <a:cubicBezTo>
                    <a:pt x="9863814" y="583347"/>
                    <a:pt x="9885051" y="574023"/>
                    <a:pt x="9907842" y="568843"/>
                  </a:cubicBezTo>
                  <a:cubicBezTo>
                    <a:pt x="9920273" y="566253"/>
                    <a:pt x="9935295" y="574023"/>
                    <a:pt x="9947208" y="570397"/>
                  </a:cubicBezTo>
                  <a:cubicBezTo>
                    <a:pt x="9970517" y="563664"/>
                    <a:pt x="9992272" y="552268"/>
                    <a:pt x="10014545" y="542427"/>
                  </a:cubicBezTo>
                  <a:cubicBezTo>
                    <a:pt x="10028531" y="536211"/>
                    <a:pt x="10041998" y="528441"/>
                    <a:pt x="10055983" y="521708"/>
                  </a:cubicBezTo>
                  <a:cubicBezTo>
                    <a:pt x="10040444" y="516010"/>
                    <a:pt x="10024386" y="504614"/>
                    <a:pt x="10009365" y="506168"/>
                  </a:cubicBezTo>
                  <a:cubicBezTo>
                    <a:pt x="9969481" y="509794"/>
                    <a:pt x="9932705" y="511348"/>
                    <a:pt x="9899554" y="549160"/>
                  </a:cubicBezTo>
                  <a:cubicBezTo>
                    <a:pt x="9875728" y="575059"/>
                    <a:pt x="9824448" y="577131"/>
                    <a:pt x="9786118" y="590598"/>
                  </a:cubicBezTo>
                  <a:close/>
                  <a:moveTo>
                    <a:pt x="4999503" y="4253206"/>
                  </a:moveTo>
                  <a:cubicBezTo>
                    <a:pt x="5020222" y="4259939"/>
                    <a:pt x="5044567" y="4272889"/>
                    <a:pt x="5049747" y="4267709"/>
                  </a:cubicBezTo>
                  <a:cubicBezTo>
                    <a:pt x="5076164" y="4239220"/>
                    <a:pt x="5109832" y="4242328"/>
                    <a:pt x="5142982" y="4233522"/>
                  </a:cubicBezTo>
                  <a:cubicBezTo>
                    <a:pt x="5195816" y="4219537"/>
                    <a:pt x="5243470" y="4185869"/>
                    <a:pt x="5293195" y="4161006"/>
                  </a:cubicBezTo>
                  <a:cubicBezTo>
                    <a:pt x="5292160" y="4157380"/>
                    <a:pt x="5290605" y="4154272"/>
                    <a:pt x="5289570" y="4150646"/>
                  </a:cubicBezTo>
                  <a:cubicBezTo>
                    <a:pt x="5196852" y="4182761"/>
                    <a:pt x="5104652" y="4215393"/>
                    <a:pt x="4999503" y="4253206"/>
                  </a:cubicBezTo>
                  <a:close/>
                  <a:moveTo>
                    <a:pt x="7365616" y="6381050"/>
                  </a:moveTo>
                  <a:cubicBezTo>
                    <a:pt x="7427774" y="6373281"/>
                    <a:pt x="7475946" y="6369137"/>
                    <a:pt x="7523599" y="6360331"/>
                  </a:cubicBezTo>
                  <a:cubicBezTo>
                    <a:pt x="7562966" y="6353080"/>
                    <a:pt x="7601295" y="6340648"/>
                    <a:pt x="7640662" y="6330289"/>
                  </a:cubicBezTo>
                  <a:cubicBezTo>
                    <a:pt x="7639108" y="6325109"/>
                    <a:pt x="7637554" y="6319929"/>
                    <a:pt x="7636000" y="6314749"/>
                  </a:cubicBezTo>
                  <a:cubicBezTo>
                    <a:pt x="7550016" y="6333396"/>
                    <a:pt x="7456781" y="6316304"/>
                    <a:pt x="7365616" y="6381050"/>
                  </a:cubicBezTo>
                  <a:close/>
                  <a:moveTo>
                    <a:pt x="2256821" y="5184008"/>
                  </a:moveTo>
                  <a:cubicBezTo>
                    <a:pt x="2326748" y="5174167"/>
                    <a:pt x="2402372" y="5223375"/>
                    <a:pt x="2469709" y="5172095"/>
                  </a:cubicBezTo>
                  <a:cubicBezTo>
                    <a:pt x="2394084" y="5131175"/>
                    <a:pt x="2326230" y="5165879"/>
                    <a:pt x="2256821" y="5184008"/>
                  </a:cubicBezTo>
                  <a:close/>
                  <a:moveTo>
                    <a:pt x="2564498" y="6146925"/>
                  </a:moveTo>
                  <a:cubicBezTo>
                    <a:pt x="2564498" y="6142264"/>
                    <a:pt x="2563981" y="6137084"/>
                    <a:pt x="2563981" y="6132422"/>
                  </a:cubicBezTo>
                  <a:cubicBezTo>
                    <a:pt x="2472817" y="6132422"/>
                    <a:pt x="2381135" y="6132422"/>
                    <a:pt x="2289971" y="6132422"/>
                  </a:cubicBezTo>
                  <a:cubicBezTo>
                    <a:pt x="2290489" y="6138638"/>
                    <a:pt x="2290489" y="6144854"/>
                    <a:pt x="2291007" y="6150551"/>
                  </a:cubicBezTo>
                  <a:cubicBezTo>
                    <a:pt x="2382171" y="6149515"/>
                    <a:pt x="2473335" y="6147961"/>
                    <a:pt x="2564498" y="6146925"/>
                  </a:cubicBezTo>
                  <a:close/>
                  <a:moveTo>
                    <a:pt x="10012473" y="858910"/>
                  </a:moveTo>
                  <a:cubicBezTo>
                    <a:pt x="9955495" y="883773"/>
                    <a:pt x="9883497" y="874967"/>
                    <a:pt x="9842577" y="934534"/>
                  </a:cubicBezTo>
                  <a:cubicBezTo>
                    <a:pt x="9894375" y="897240"/>
                    <a:pt x="9978286" y="936606"/>
                    <a:pt x="10012473" y="858910"/>
                  </a:cubicBezTo>
                  <a:close/>
                  <a:moveTo>
                    <a:pt x="7297244" y="6657131"/>
                  </a:moveTo>
                  <a:cubicBezTo>
                    <a:pt x="7296208" y="6651951"/>
                    <a:pt x="7295172" y="6646254"/>
                    <a:pt x="7293618" y="6641074"/>
                  </a:cubicBezTo>
                  <a:cubicBezTo>
                    <a:pt x="7219548" y="6653506"/>
                    <a:pt x="7145995" y="6666455"/>
                    <a:pt x="7071924" y="6678887"/>
                  </a:cubicBezTo>
                  <a:cubicBezTo>
                    <a:pt x="7073996" y="6688210"/>
                    <a:pt x="7075550" y="6697534"/>
                    <a:pt x="7077622" y="6706857"/>
                  </a:cubicBezTo>
                  <a:cubicBezTo>
                    <a:pt x="7151175" y="6690282"/>
                    <a:pt x="7224209" y="6673707"/>
                    <a:pt x="7297244" y="6657131"/>
                  </a:cubicBezTo>
                  <a:close/>
                  <a:moveTo>
                    <a:pt x="8288650" y="1200256"/>
                  </a:moveTo>
                  <a:cubicBezTo>
                    <a:pt x="8321282" y="1167623"/>
                    <a:pt x="8346663" y="1141725"/>
                    <a:pt x="8372562" y="1116344"/>
                  </a:cubicBezTo>
                  <a:cubicBezTo>
                    <a:pt x="8437826" y="1052633"/>
                    <a:pt x="8437826" y="1052633"/>
                    <a:pt x="8424877" y="1027252"/>
                  </a:cubicBezTo>
                  <a:cubicBezTo>
                    <a:pt x="8402604" y="1053151"/>
                    <a:pt x="8382921" y="1086301"/>
                    <a:pt x="8354950" y="1107020"/>
                  </a:cubicBezTo>
                  <a:cubicBezTo>
                    <a:pt x="8325426" y="1129293"/>
                    <a:pt x="8287096" y="1139653"/>
                    <a:pt x="8288650" y="1200256"/>
                  </a:cubicBezTo>
                  <a:close/>
                  <a:moveTo>
                    <a:pt x="1880770" y="5890527"/>
                  </a:moveTo>
                  <a:cubicBezTo>
                    <a:pt x="1759046" y="5899851"/>
                    <a:pt x="1759046" y="5899851"/>
                    <a:pt x="1748686" y="5926267"/>
                  </a:cubicBezTo>
                  <a:cubicBezTo>
                    <a:pt x="1846584" y="5940253"/>
                    <a:pt x="1846584" y="5940253"/>
                    <a:pt x="1880770" y="5890527"/>
                  </a:cubicBezTo>
                  <a:close/>
                  <a:moveTo>
                    <a:pt x="9999006" y="1031914"/>
                  </a:moveTo>
                  <a:cubicBezTo>
                    <a:pt x="10020242" y="1025180"/>
                    <a:pt x="10043551" y="1022072"/>
                    <a:pt x="10061680" y="1010677"/>
                  </a:cubicBezTo>
                  <a:cubicBezTo>
                    <a:pt x="10074112" y="1002907"/>
                    <a:pt x="10082400" y="984778"/>
                    <a:pt x="10086544" y="969757"/>
                  </a:cubicBezTo>
                  <a:cubicBezTo>
                    <a:pt x="10088098" y="964577"/>
                    <a:pt x="10073076" y="949038"/>
                    <a:pt x="10064270" y="947484"/>
                  </a:cubicBezTo>
                  <a:cubicBezTo>
                    <a:pt x="10043033" y="943858"/>
                    <a:pt x="9996416" y="1004461"/>
                    <a:pt x="9999006" y="1031914"/>
                  </a:cubicBezTo>
                  <a:close/>
                  <a:moveTo>
                    <a:pt x="7970613" y="1302297"/>
                  </a:moveTo>
                  <a:cubicBezTo>
                    <a:pt x="7915707" y="1285204"/>
                    <a:pt x="7890844" y="1323016"/>
                    <a:pt x="7900168" y="1401749"/>
                  </a:cubicBezTo>
                  <a:cubicBezTo>
                    <a:pt x="7923477" y="1369116"/>
                    <a:pt x="7946786" y="1335966"/>
                    <a:pt x="7970613" y="1302297"/>
                  </a:cubicBezTo>
                  <a:close/>
                  <a:moveTo>
                    <a:pt x="5493652" y="4004059"/>
                  </a:moveTo>
                  <a:cubicBezTo>
                    <a:pt x="5558917" y="3999915"/>
                    <a:pt x="5623146" y="3995253"/>
                    <a:pt x="5676497" y="3931543"/>
                  </a:cubicBezTo>
                  <a:cubicBezTo>
                    <a:pt x="5607607" y="3958995"/>
                    <a:pt x="5550630" y="3981268"/>
                    <a:pt x="5493652" y="4004059"/>
                  </a:cubicBezTo>
                  <a:close/>
                  <a:moveTo>
                    <a:pt x="1537352" y="5865665"/>
                  </a:moveTo>
                  <a:cubicBezTo>
                    <a:pt x="1495396" y="5865665"/>
                    <a:pt x="1456030" y="5865665"/>
                    <a:pt x="1406305" y="5865665"/>
                  </a:cubicBezTo>
                  <a:cubicBezTo>
                    <a:pt x="1448778" y="5905031"/>
                    <a:pt x="1502130" y="5900887"/>
                    <a:pt x="1537352" y="5865665"/>
                  </a:cubicBezTo>
                  <a:close/>
                  <a:moveTo>
                    <a:pt x="3705599" y="5917980"/>
                  </a:moveTo>
                  <a:cubicBezTo>
                    <a:pt x="3650176" y="5928339"/>
                    <a:pt x="3605630" y="5936109"/>
                    <a:pt x="3559012" y="5944914"/>
                  </a:cubicBezTo>
                  <a:cubicBezTo>
                    <a:pt x="3619615" y="5973403"/>
                    <a:pt x="3670377" y="5966670"/>
                    <a:pt x="3705599" y="5917980"/>
                  </a:cubicBezTo>
                  <a:close/>
                  <a:moveTo>
                    <a:pt x="10376092" y="5783824"/>
                  </a:moveTo>
                  <a:cubicBezTo>
                    <a:pt x="10374020" y="5779162"/>
                    <a:pt x="10371430" y="5775019"/>
                    <a:pt x="10369358" y="5770357"/>
                  </a:cubicBezTo>
                  <a:cubicBezTo>
                    <a:pt x="10317043" y="5795738"/>
                    <a:pt x="10264210" y="5820600"/>
                    <a:pt x="10211893" y="5845981"/>
                  </a:cubicBezTo>
                  <a:cubicBezTo>
                    <a:pt x="10215002" y="5852197"/>
                    <a:pt x="10218110" y="5858413"/>
                    <a:pt x="10221217" y="5864628"/>
                  </a:cubicBezTo>
                  <a:cubicBezTo>
                    <a:pt x="10272497" y="5837694"/>
                    <a:pt x="10324295" y="5810759"/>
                    <a:pt x="10376092" y="5783824"/>
                  </a:cubicBezTo>
                  <a:close/>
                  <a:moveTo>
                    <a:pt x="1867303" y="5194886"/>
                  </a:moveTo>
                  <a:cubicBezTo>
                    <a:pt x="1865231" y="5188152"/>
                    <a:pt x="1863159" y="5180900"/>
                    <a:pt x="1861087" y="5174167"/>
                  </a:cubicBezTo>
                  <a:cubicBezTo>
                    <a:pt x="1834670" y="5176757"/>
                    <a:pt x="1808772" y="5178828"/>
                    <a:pt x="1782873" y="5183490"/>
                  </a:cubicBezTo>
                  <a:cubicBezTo>
                    <a:pt x="1778211" y="5184526"/>
                    <a:pt x="1773031" y="5195922"/>
                    <a:pt x="1772513" y="5203173"/>
                  </a:cubicBezTo>
                  <a:cubicBezTo>
                    <a:pt x="1772513" y="5207317"/>
                    <a:pt x="1781837" y="5216641"/>
                    <a:pt x="1784945" y="5216123"/>
                  </a:cubicBezTo>
                  <a:cubicBezTo>
                    <a:pt x="1812398" y="5209907"/>
                    <a:pt x="1839850" y="5202137"/>
                    <a:pt x="1867303" y="5194886"/>
                  </a:cubicBezTo>
                  <a:close/>
                  <a:moveTo>
                    <a:pt x="8311441" y="1425575"/>
                  </a:moveTo>
                  <a:cubicBezTo>
                    <a:pt x="8341483" y="1389835"/>
                    <a:pt x="8366346" y="1360310"/>
                    <a:pt x="8391208" y="1331304"/>
                  </a:cubicBezTo>
                  <a:cubicBezTo>
                    <a:pt x="8386029" y="1327160"/>
                    <a:pt x="8380849" y="1323534"/>
                    <a:pt x="8375669" y="1319390"/>
                  </a:cubicBezTo>
                  <a:cubicBezTo>
                    <a:pt x="8338893" y="1342181"/>
                    <a:pt x="8306261" y="1367562"/>
                    <a:pt x="8311441" y="1425575"/>
                  </a:cubicBezTo>
                  <a:close/>
                  <a:moveTo>
                    <a:pt x="8021892" y="2412837"/>
                  </a:moveTo>
                  <a:cubicBezTo>
                    <a:pt x="8025518" y="2418017"/>
                    <a:pt x="8028626" y="2422679"/>
                    <a:pt x="8032252" y="2427859"/>
                  </a:cubicBezTo>
                  <a:cubicBezTo>
                    <a:pt x="8072653" y="2422679"/>
                    <a:pt x="8091301" y="2394708"/>
                    <a:pt x="8092855" y="2348608"/>
                  </a:cubicBezTo>
                  <a:cubicBezTo>
                    <a:pt x="8069546" y="2369845"/>
                    <a:pt x="8045719" y="2391600"/>
                    <a:pt x="8021892" y="2412837"/>
                  </a:cubicBezTo>
                  <a:close/>
                  <a:moveTo>
                    <a:pt x="7043954" y="6700123"/>
                  </a:moveTo>
                  <a:cubicBezTo>
                    <a:pt x="7043436" y="6696498"/>
                    <a:pt x="7042918" y="6693390"/>
                    <a:pt x="7042400" y="6689764"/>
                  </a:cubicBezTo>
                  <a:cubicBezTo>
                    <a:pt x="7017537" y="6686138"/>
                    <a:pt x="6993192" y="6680440"/>
                    <a:pt x="6968329" y="6679404"/>
                  </a:cubicBezTo>
                  <a:cubicBezTo>
                    <a:pt x="6960042" y="6678887"/>
                    <a:pt x="6950718" y="6690282"/>
                    <a:pt x="6941913" y="6696498"/>
                  </a:cubicBezTo>
                  <a:cubicBezTo>
                    <a:pt x="6951236" y="6703749"/>
                    <a:pt x="6961077" y="6717735"/>
                    <a:pt x="6969883" y="6716698"/>
                  </a:cubicBezTo>
                  <a:cubicBezTo>
                    <a:pt x="6995264" y="6714627"/>
                    <a:pt x="7019609" y="6706339"/>
                    <a:pt x="7043954" y="6700123"/>
                  </a:cubicBezTo>
                  <a:close/>
                </a:path>
              </a:pathLst>
            </a:custGeom>
            <a:blipFill>
              <a:blip r:embed="rId4" cstate="screen"/>
              <a:stretch>
                <a:fillRect l="10" t="-2185" r="10" b="-14093"/>
              </a:stretch>
            </a:blipFill>
            <a:ln w="5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5" name="标题 24" descr="d4081646-0d7c-493b-9320-228fe640532b"/>
          <p:cNvSpPr>
            <a:spLocks noGrp="1"/>
          </p:cNvSpPr>
          <p:nvPr>
            <p:ph type="ctrTitle" hasCustomPrompt="1"/>
          </p:nvPr>
        </p:nvSpPr>
        <p:spPr>
          <a:xfrm>
            <a:off x="3372516" y="698679"/>
            <a:ext cx="6453434" cy="163451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07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6" name="副标题 25" descr="694f8c05-66f6-4078-a825-5b28a10ba098"/>
          <p:cNvSpPr>
            <a:spLocks noGrp="1"/>
          </p:cNvSpPr>
          <p:nvPr>
            <p:ph type="subTitle" sz="quarter" idx="1" hasCustomPrompt="1"/>
          </p:nvPr>
        </p:nvSpPr>
        <p:spPr>
          <a:xfrm>
            <a:off x="3563509" y="2399903"/>
            <a:ext cx="6262440" cy="60411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27" name="文本占位符 26" descr="9d8ab8a7-8822-4706-8411-3728a15c31f7"/>
          <p:cNvSpPr>
            <a:spLocks noGrp="1"/>
          </p:cNvSpPr>
          <p:nvPr>
            <p:ph type="body" sz="quarter" idx="13" hasCustomPrompt="1"/>
          </p:nvPr>
        </p:nvSpPr>
        <p:spPr>
          <a:xfrm>
            <a:off x="7918900" y="5947700"/>
            <a:ext cx="3600000" cy="288000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28" name="文本占位符 27" descr="ef74c55c-fcb2-488e-a12a-2a5313805856"/>
          <p:cNvSpPr>
            <a:spLocks noGrp="1"/>
          </p:cNvSpPr>
          <p:nvPr>
            <p:ph type="body" sz="quarter" idx="14" hasCustomPrompt="1"/>
          </p:nvPr>
        </p:nvSpPr>
        <p:spPr>
          <a:xfrm>
            <a:off x="7918900" y="5596949"/>
            <a:ext cx="3600000" cy="288000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0954ade-1430-4e61-a2c8-4c24764b733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 descr="3224bdf6-c1f9-41ce-b7d1-956e8ed79c01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9bbfda9b-a169-4555-b9a3-a2b3d1a863a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d3f5d7f-bea6-46b4-80da-4584f0bc4a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f2adc053-e3ac-4a41-9ca1-0a866c99cd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 descr="4fc94025-c045-4c42-8542-94b695af01c5"/>
          <p:cNvSpPr>
            <a:spLocks noGrp="1"/>
          </p:cNvSpPr>
          <p:nvPr>
            <p:ph type="title" hasCustomPrompt="1"/>
          </p:nvPr>
        </p:nvSpPr>
        <p:spPr>
          <a:xfrm>
            <a:off x="660401" y="1028700"/>
            <a:ext cx="3876143" cy="1684760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12" name="内容占位符 11" descr="2baba005-fa1d-4928-a164-3d4c14854650"/>
          <p:cNvSpPr>
            <a:spLocks noGrp="1"/>
          </p:cNvSpPr>
          <p:nvPr>
            <p:ph sz="quarter" idx="1" hasCustomPrompt="1"/>
          </p:nvPr>
        </p:nvSpPr>
        <p:spPr>
          <a:xfrm>
            <a:off x="4899550" y="1028700"/>
            <a:ext cx="6086896" cy="3588622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13" name="日期占位符 12" descr="bb10d26f-036d-42b2-a6ac-c4d75804af3b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页脚占位符 13" descr="cec492f5-5b62-4fab-b853-573683c458ef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灯片编号占位符 14" descr="ea633439-ffe3-459f-b566-811412a73e6b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grpSp>
        <p:nvGrpSpPr>
          <p:cNvPr id="16" name="组合 15" descr="a20a74f3-f4a9-458b-a021-004fb743e0bd"/>
          <p:cNvGrpSpPr/>
          <p:nvPr/>
        </p:nvGrpSpPr>
        <p:grpSpPr>
          <a:xfrm>
            <a:off x="4718047" y="1028700"/>
            <a:ext cx="6800853" cy="3588622"/>
            <a:chOff x="4955979" y="1028700"/>
            <a:chExt cx="6800853" cy="3588622"/>
          </a:xfrm>
        </p:grpSpPr>
        <p:sp>
          <p:nvSpPr>
            <p:cNvPr id="17" name="任意多边形 16" descr="9aa9feca-0a1b-4028-8b71-61a1366dbe95"/>
            <p:cNvSpPr>
              <a:spLocks noChangeAspect="1"/>
            </p:cNvSpPr>
            <p:nvPr/>
          </p:nvSpPr>
          <p:spPr bwMode="auto">
            <a:xfrm>
              <a:off x="11116382" y="3943646"/>
              <a:ext cx="640450" cy="673676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8" name="直接连接符 17" descr="b890e3d0-11b6-4095-a90c-e159769fd307"/>
            <p:cNvCxnSpPr/>
            <p:nvPr/>
          </p:nvCxnSpPr>
          <p:spPr>
            <a:xfrm>
              <a:off x="4955979" y="1028700"/>
              <a:ext cx="0" cy="358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多边形 1" descr="a696a260-fd67-4f2b-9511-bd6b55b99abd"/>
          <p:cNvSpPr/>
          <p:nvPr/>
        </p:nvSpPr>
        <p:spPr>
          <a:xfrm>
            <a:off x="-1" y="3853983"/>
            <a:ext cx="9178247" cy="3004017"/>
          </a:xfrm>
          <a:custGeom>
            <a:avLst/>
            <a:gdLst>
              <a:gd name="connsiteX0" fmla="*/ 4337817 w 5435248"/>
              <a:gd name="connsiteY0" fmla="*/ 1589468 h 1729182"/>
              <a:gd name="connsiteX1" fmla="*/ 4334103 w 5435248"/>
              <a:gd name="connsiteY1" fmla="*/ 1597517 h 1729182"/>
              <a:gd name="connsiteX2" fmla="*/ 4341530 w 5435248"/>
              <a:gd name="connsiteY2" fmla="*/ 1597517 h 1729182"/>
              <a:gd name="connsiteX3" fmla="*/ 4875426 w 5435248"/>
              <a:gd name="connsiteY3" fmla="*/ 1260512 h 1729182"/>
              <a:gd name="connsiteX4" fmla="*/ 4871712 w 5435248"/>
              <a:gd name="connsiteY4" fmla="*/ 1268562 h 1729182"/>
              <a:gd name="connsiteX5" fmla="*/ 4879139 w 5435248"/>
              <a:gd name="connsiteY5" fmla="*/ 1268562 h 1729182"/>
              <a:gd name="connsiteX6" fmla="*/ 3295465 w 5435248"/>
              <a:gd name="connsiteY6" fmla="*/ 649874 h 1729182"/>
              <a:gd name="connsiteX7" fmla="*/ 3298469 w 5435248"/>
              <a:gd name="connsiteY7" fmla="*/ 650914 h 1729182"/>
              <a:gd name="connsiteX8" fmla="*/ 3297670 w 5435248"/>
              <a:gd name="connsiteY8" fmla="*/ 651712 h 1729182"/>
              <a:gd name="connsiteX9" fmla="*/ 1889914 w 5435248"/>
              <a:gd name="connsiteY9" fmla="*/ 205276 h 1729182"/>
              <a:gd name="connsiteX10" fmla="*/ 1815275 w 5435248"/>
              <a:gd name="connsiteY10" fmla="*/ 247785 h 1729182"/>
              <a:gd name="connsiteX11" fmla="*/ 1822458 w 5435248"/>
              <a:gd name="connsiteY11" fmla="*/ 229225 h 1729182"/>
              <a:gd name="connsiteX12" fmla="*/ 1816872 w 5435248"/>
              <a:gd name="connsiteY12" fmla="*/ 221243 h 1729182"/>
              <a:gd name="connsiteX13" fmla="*/ 1761391 w 5435248"/>
              <a:gd name="connsiteY13" fmla="*/ 251577 h 1729182"/>
              <a:gd name="connsiteX14" fmla="*/ 1730458 w 5435248"/>
              <a:gd name="connsiteY14" fmla="*/ 279915 h 1729182"/>
              <a:gd name="connsiteX15" fmla="*/ 1640452 w 5435248"/>
              <a:gd name="connsiteY15" fmla="*/ 308852 h 1729182"/>
              <a:gd name="connsiteX16" fmla="*/ 1629476 w 5435248"/>
              <a:gd name="connsiteY16" fmla="*/ 317235 h 1729182"/>
              <a:gd name="connsiteX17" fmla="*/ 1662406 w 5435248"/>
              <a:gd name="connsiteY17" fmla="*/ 320428 h 1729182"/>
              <a:gd name="connsiteX18" fmla="*/ 1733452 w 5435248"/>
              <a:gd name="connsiteY18" fmla="*/ 293886 h 1729182"/>
              <a:gd name="connsiteX19" fmla="*/ 1758797 w 5435248"/>
              <a:gd name="connsiteY19" fmla="*/ 312245 h 1729182"/>
              <a:gd name="connsiteX20" fmla="*/ 1725070 w 5435248"/>
              <a:gd name="connsiteY20" fmla="*/ 330407 h 1729182"/>
              <a:gd name="connsiteX21" fmla="*/ 1833236 w 5435248"/>
              <a:gd name="connsiteY21" fmla="*/ 290093 h 1729182"/>
              <a:gd name="connsiteX22" fmla="*/ 1763586 w 5435248"/>
              <a:gd name="connsiteY22" fmla="*/ 312245 h 1729182"/>
              <a:gd name="connsiteX23" fmla="*/ 1769574 w 5435248"/>
              <a:gd name="connsiteY23" fmla="*/ 290493 h 1729182"/>
              <a:gd name="connsiteX24" fmla="*/ 1871953 w 5435248"/>
              <a:gd name="connsiteY24" fmla="*/ 259359 h 1729182"/>
              <a:gd name="connsiteX25" fmla="*/ 1891909 w 5435248"/>
              <a:gd name="connsiteY25" fmla="*/ 252574 h 1729182"/>
              <a:gd name="connsiteX26" fmla="*/ 1934617 w 5435248"/>
              <a:gd name="connsiteY26" fmla="*/ 237008 h 1729182"/>
              <a:gd name="connsiteX27" fmla="*/ 1962157 w 5435248"/>
              <a:gd name="connsiteY27" fmla="*/ 221641 h 1729182"/>
              <a:gd name="connsiteX28" fmla="*/ 1894903 w 5435248"/>
              <a:gd name="connsiteY28" fmla="*/ 224834 h 1729182"/>
              <a:gd name="connsiteX29" fmla="*/ 1889914 w 5435248"/>
              <a:gd name="connsiteY29" fmla="*/ 205276 h 1729182"/>
              <a:gd name="connsiteX30" fmla="*/ 1203543 w 5435248"/>
              <a:gd name="connsiteY30" fmla="*/ 136068 h 1729182"/>
              <a:gd name="connsiteX31" fmla="*/ 1202001 w 5435248"/>
              <a:gd name="connsiteY31" fmla="*/ 141814 h 1729182"/>
              <a:gd name="connsiteX32" fmla="*/ 1260274 w 5435248"/>
              <a:gd name="connsiteY32" fmla="*/ 140417 h 1729182"/>
              <a:gd name="connsiteX33" fmla="*/ 1265726 w 5435248"/>
              <a:gd name="connsiteY33" fmla="*/ 137920 h 1729182"/>
              <a:gd name="connsiteX34" fmla="*/ 1203689 w 5435248"/>
              <a:gd name="connsiteY34" fmla="*/ 136068 h 1729182"/>
              <a:gd name="connsiteX35" fmla="*/ 691460 w 5435248"/>
              <a:gd name="connsiteY35" fmla="*/ 0 h 1729182"/>
              <a:gd name="connsiteX36" fmla="*/ 685948 w 5435248"/>
              <a:gd name="connsiteY36" fmla="*/ 15163 h 1729182"/>
              <a:gd name="connsiteX37" fmla="*/ 866166 w 5435248"/>
              <a:gd name="connsiteY37" fmla="*/ 41299 h 1729182"/>
              <a:gd name="connsiteX38" fmla="*/ 860476 w 5435248"/>
              <a:gd name="connsiteY38" fmla="*/ 56823 h 1729182"/>
              <a:gd name="connsiteX39" fmla="*/ 876903 w 5435248"/>
              <a:gd name="connsiteY39" fmla="*/ 53205 h 1729182"/>
              <a:gd name="connsiteX40" fmla="*/ 987864 w 5435248"/>
              <a:gd name="connsiteY40" fmla="*/ 69171 h 1729182"/>
              <a:gd name="connsiteX41" fmla="*/ 1007222 w 5435248"/>
              <a:gd name="connsiteY41" fmla="*/ 69969 h 1729182"/>
              <a:gd name="connsiteX42" fmla="*/ 1091041 w 5435248"/>
              <a:gd name="connsiteY42" fmla="*/ 80546 h 1729182"/>
              <a:gd name="connsiteX43" fmla="*/ 1143328 w 5435248"/>
              <a:gd name="connsiteY43" fmla="*/ 86334 h 1729182"/>
              <a:gd name="connsiteX44" fmla="*/ 1155026 w 5435248"/>
              <a:gd name="connsiteY44" fmla="*/ 94133 h 1729182"/>
              <a:gd name="connsiteX45" fmla="*/ 1170893 w 5435248"/>
              <a:gd name="connsiteY45" fmla="*/ 96825 h 1729182"/>
              <a:gd name="connsiteX46" fmla="*/ 1182842 w 5435248"/>
              <a:gd name="connsiteY46" fmla="*/ 92721 h 1729182"/>
              <a:gd name="connsiteX47" fmla="*/ 1185437 w 5435248"/>
              <a:gd name="connsiteY47" fmla="*/ 97110 h 1729182"/>
              <a:gd name="connsiteX48" fmla="*/ 1183333 w 5435248"/>
              <a:gd name="connsiteY48" fmla="*/ 98934 h 1729182"/>
              <a:gd name="connsiteX49" fmla="*/ 1188181 w 5435248"/>
              <a:gd name="connsiteY49" fmla="*/ 99757 h 1729182"/>
              <a:gd name="connsiteX50" fmla="*/ 1189216 w 5435248"/>
              <a:gd name="connsiteY50" fmla="*/ 106939 h 1729182"/>
              <a:gd name="connsiteX51" fmla="*/ 1177383 w 5435248"/>
              <a:gd name="connsiteY51" fmla="*/ 109626 h 1729182"/>
              <a:gd name="connsiteX52" fmla="*/ 1206035 w 5435248"/>
              <a:gd name="connsiteY52" fmla="*/ 125255 h 1729182"/>
              <a:gd name="connsiteX53" fmla="*/ 1372191 w 5435248"/>
              <a:gd name="connsiteY53" fmla="*/ 129684 h 1729182"/>
              <a:gd name="connsiteX54" fmla="*/ 1372191 w 5435248"/>
              <a:gd name="connsiteY54" fmla="*/ 138862 h 1729182"/>
              <a:gd name="connsiteX55" fmla="*/ 1364094 w 5435248"/>
              <a:gd name="connsiteY55" fmla="*/ 140856 h 1729182"/>
              <a:gd name="connsiteX56" fmla="*/ 1325093 w 5435248"/>
              <a:gd name="connsiteY56" fmla="*/ 139692 h 1729182"/>
              <a:gd name="connsiteX57" fmla="*/ 1348285 w 5435248"/>
              <a:gd name="connsiteY57" fmla="*/ 150994 h 1729182"/>
              <a:gd name="connsiteX58" fmla="*/ 1424120 w 5435248"/>
              <a:gd name="connsiteY58" fmla="*/ 212660 h 1729182"/>
              <a:gd name="connsiteX59" fmla="*/ 1497761 w 5435248"/>
              <a:gd name="connsiteY59" fmla="*/ 184721 h 1729182"/>
              <a:gd name="connsiteX60" fmla="*/ 1502351 w 5435248"/>
              <a:gd name="connsiteY60" fmla="*/ 190908 h 1729182"/>
              <a:gd name="connsiteX61" fmla="*/ 1444277 w 5435248"/>
              <a:gd name="connsiteY61" fmla="*/ 227030 h 1729182"/>
              <a:gd name="connsiteX62" fmla="*/ 1445873 w 5435248"/>
              <a:gd name="connsiteY62" fmla="*/ 233216 h 1729182"/>
              <a:gd name="connsiteX63" fmla="*/ 1503749 w 5435248"/>
              <a:gd name="connsiteY63" fmla="*/ 233216 h 1729182"/>
              <a:gd name="connsiteX64" fmla="*/ 1557034 w 5435248"/>
              <a:gd name="connsiteY64" fmla="*/ 248185 h 1729182"/>
              <a:gd name="connsiteX65" fmla="*/ 1672584 w 5435248"/>
              <a:gd name="connsiteY65" fmla="*/ 220044 h 1729182"/>
              <a:gd name="connsiteX66" fmla="*/ 1951779 w 5435248"/>
              <a:gd name="connsiteY66" fmla="*/ 152191 h 1729182"/>
              <a:gd name="connsiteX67" fmla="*/ 2120215 w 5435248"/>
              <a:gd name="connsiteY67" fmla="*/ 135827 h 1729182"/>
              <a:gd name="connsiteX68" fmla="*/ 2209223 w 5435248"/>
              <a:gd name="connsiteY68" fmla="*/ 131436 h 1729182"/>
              <a:gd name="connsiteX69" fmla="*/ 2237761 w 5435248"/>
              <a:gd name="connsiteY69" fmla="*/ 160174 h 1729182"/>
              <a:gd name="connsiteX70" fmla="*/ 2238560 w 5435248"/>
              <a:gd name="connsiteY70" fmla="*/ 194500 h 1729182"/>
              <a:gd name="connsiteX71" fmla="*/ 2279671 w 5435248"/>
              <a:gd name="connsiteY71" fmla="*/ 268739 h 1729182"/>
              <a:gd name="connsiteX72" fmla="*/ 2270890 w 5435248"/>
              <a:gd name="connsiteY72" fmla="*/ 327812 h 1729182"/>
              <a:gd name="connsiteX73" fmla="*/ 2335749 w 5435248"/>
              <a:gd name="connsiteY73" fmla="*/ 381096 h 1729182"/>
              <a:gd name="connsiteX74" fmla="*/ 2390431 w 5435248"/>
              <a:gd name="connsiteY74" fmla="*/ 408437 h 1729182"/>
              <a:gd name="connsiteX75" fmla="*/ 2532525 w 5435248"/>
              <a:gd name="connsiteY75" fmla="*/ 418216 h 1729182"/>
              <a:gd name="connsiteX76" fmla="*/ 2718922 w 5435248"/>
              <a:gd name="connsiteY76" fmla="*/ 414224 h 1729182"/>
              <a:gd name="connsiteX77" fmla="*/ 2854229 w 5435248"/>
              <a:gd name="connsiteY77" fmla="*/ 403448 h 1729182"/>
              <a:gd name="connsiteX78" fmla="*/ 2939844 w 5435248"/>
              <a:gd name="connsiteY78" fmla="*/ 402450 h 1729182"/>
              <a:gd name="connsiteX79" fmla="*/ 2889553 w 5435248"/>
              <a:gd name="connsiteY79" fmla="*/ 428793 h 1729182"/>
              <a:gd name="connsiteX80" fmla="*/ 2892346 w 5435248"/>
              <a:gd name="connsiteY80" fmla="*/ 434182 h 1729182"/>
              <a:gd name="connsiteX81" fmla="*/ 2857622 w 5435248"/>
              <a:gd name="connsiteY81" fmla="*/ 430988 h 1729182"/>
              <a:gd name="connsiteX82" fmla="*/ 2865604 w 5435248"/>
              <a:gd name="connsiteY82" fmla="*/ 420013 h 1729182"/>
              <a:gd name="connsiteX83" fmla="*/ 2863608 w 5435248"/>
              <a:gd name="connsiteY83" fmla="*/ 415821 h 1729182"/>
              <a:gd name="connsiteX84" fmla="*/ 2845048 w 5435248"/>
              <a:gd name="connsiteY84" fmla="*/ 425401 h 1729182"/>
              <a:gd name="connsiteX85" fmla="*/ 2796753 w 5435248"/>
              <a:gd name="connsiteY85" fmla="*/ 447353 h 1729182"/>
              <a:gd name="connsiteX86" fmla="*/ 2776398 w 5435248"/>
              <a:gd name="connsiteY86" fmla="*/ 461124 h 1729182"/>
              <a:gd name="connsiteX87" fmla="*/ 2704353 w 5435248"/>
              <a:gd name="connsiteY87" fmla="*/ 483874 h 1729182"/>
              <a:gd name="connsiteX88" fmla="*/ 2700760 w 5435248"/>
              <a:gd name="connsiteY88" fmla="*/ 476690 h 1729182"/>
              <a:gd name="connsiteX89" fmla="*/ 2738679 w 5435248"/>
              <a:gd name="connsiteY89" fmla="*/ 470503 h 1729182"/>
              <a:gd name="connsiteX90" fmla="*/ 2701559 w 5435248"/>
              <a:gd name="connsiteY90" fmla="*/ 447952 h 1729182"/>
              <a:gd name="connsiteX91" fmla="*/ 2663042 w 5435248"/>
              <a:gd name="connsiteY91" fmla="*/ 462920 h 1729182"/>
              <a:gd name="connsiteX92" fmla="*/ 2661047 w 5435248"/>
              <a:gd name="connsiteY92" fmla="*/ 503033 h 1729182"/>
              <a:gd name="connsiteX93" fmla="*/ 2824493 w 5435248"/>
              <a:gd name="connsiteY93" fmla="*/ 484274 h 1729182"/>
              <a:gd name="connsiteX94" fmla="*/ 2779391 w 5435248"/>
              <a:gd name="connsiteY94" fmla="*/ 516005 h 1729182"/>
              <a:gd name="connsiteX95" fmla="*/ 2774602 w 5435248"/>
              <a:gd name="connsiteY95" fmla="*/ 546538 h 1729182"/>
              <a:gd name="connsiteX96" fmla="*/ 2782584 w 5435248"/>
              <a:gd name="connsiteY96" fmla="*/ 550530 h 1729182"/>
              <a:gd name="connsiteX97" fmla="*/ 2850238 w 5435248"/>
              <a:gd name="connsiteY97" fmla="*/ 537158 h 1729182"/>
              <a:gd name="connsiteX98" fmla="*/ 2937448 w 5435248"/>
              <a:gd name="connsiteY98" fmla="*/ 541151 h 1729182"/>
              <a:gd name="connsiteX99" fmla="*/ 3067368 w 5435248"/>
              <a:gd name="connsiteY99" fmla="*/ 537158 h 1729182"/>
              <a:gd name="connsiteX100" fmla="*/ 3185712 w 5435248"/>
              <a:gd name="connsiteY100" fmla="*/ 533966 h 1729182"/>
              <a:gd name="connsiteX101" fmla="*/ 3261548 w 5435248"/>
              <a:gd name="connsiteY101" fmla="*/ 538956 h 1729182"/>
              <a:gd name="connsiteX102" fmla="*/ 2743667 w 5435248"/>
              <a:gd name="connsiteY102" fmla="*/ 581264 h 1729182"/>
              <a:gd name="connsiteX103" fmla="*/ 3051802 w 5435248"/>
              <a:gd name="connsiteY103" fmla="*/ 583658 h 1729182"/>
              <a:gd name="connsiteX104" fmla="*/ 3052001 w 5435248"/>
              <a:gd name="connsiteY104" fmla="*/ 597428 h 1729182"/>
              <a:gd name="connsiteX105" fmla="*/ 2970777 w 5435248"/>
              <a:gd name="connsiteY105" fmla="*/ 616588 h 1729182"/>
              <a:gd name="connsiteX106" fmla="*/ 2998517 w 5435248"/>
              <a:gd name="connsiteY106" fmla="*/ 629958 h 1729182"/>
              <a:gd name="connsiteX107" fmla="*/ 3084132 w 5435248"/>
              <a:gd name="connsiteY107" fmla="*/ 635945 h 1729182"/>
              <a:gd name="connsiteX108" fmla="*/ 3139013 w 5435248"/>
              <a:gd name="connsiteY108" fmla="*/ 643928 h 1729182"/>
              <a:gd name="connsiteX109" fmla="*/ 3166754 w 5435248"/>
              <a:gd name="connsiteY109" fmla="*/ 630956 h 1729182"/>
              <a:gd name="connsiteX110" fmla="*/ 3184115 w 5435248"/>
              <a:gd name="connsiteY110" fmla="*/ 627963 h 1729182"/>
              <a:gd name="connsiteX111" fmla="*/ 3283300 w 5435248"/>
              <a:gd name="connsiteY111" fmla="*/ 639738 h 1729182"/>
              <a:gd name="connsiteX112" fmla="*/ 3295465 w 5435248"/>
              <a:gd name="connsiteY112" fmla="*/ 649874 h 1729182"/>
              <a:gd name="connsiteX113" fmla="*/ 3287867 w 5435248"/>
              <a:gd name="connsiteY113" fmla="*/ 647245 h 1729182"/>
              <a:gd name="connsiteX114" fmla="*/ 3278911 w 5435248"/>
              <a:gd name="connsiteY114" fmla="*/ 646722 h 1729182"/>
              <a:gd name="connsiteX115" fmla="*/ 3256002 w 5435248"/>
              <a:gd name="connsiteY115" fmla="*/ 654406 h 1729182"/>
              <a:gd name="connsiteX116" fmla="*/ 3408236 w 5435248"/>
              <a:gd name="connsiteY116" fmla="*/ 654406 h 1729182"/>
              <a:gd name="connsiteX117" fmla="*/ 3426093 w 5435248"/>
              <a:gd name="connsiteY117" fmla="*/ 641409 h 1729182"/>
              <a:gd name="connsiteX118" fmla="*/ 3455130 w 5435248"/>
              <a:gd name="connsiteY118" fmla="*/ 635148 h 1729182"/>
              <a:gd name="connsiteX119" fmla="*/ 3550124 w 5435248"/>
              <a:gd name="connsiteY119" fmla="*/ 636743 h 1729182"/>
              <a:gd name="connsiteX120" fmla="*/ 3628156 w 5435248"/>
              <a:gd name="connsiteY120" fmla="*/ 628960 h 1729182"/>
              <a:gd name="connsiteX121" fmla="*/ 3724148 w 5435248"/>
              <a:gd name="connsiteY121" fmla="*/ 628162 h 1729182"/>
              <a:gd name="connsiteX122" fmla="*/ 3757077 w 5435248"/>
              <a:gd name="connsiteY122" fmla="*/ 625768 h 1729182"/>
              <a:gd name="connsiteX123" fmla="*/ 3865642 w 5435248"/>
              <a:gd name="connsiteY123" fmla="*/ 604215 h 1729182"/>
              <a:gd name="connsiteX124" fmla="*/ 3900567 w 5435248"/>
              <a:gd name="connsiteY124" fmla="*/ 608604 h 1729182"/>
              <a:gd name="connsiteX125" fmla="*/ 4030087 w 5435248"/>
              <a:gd name="connsiteY125" fmla="*/ 624171 h 1729182"/>
              <a:gd name="connsiteX126" fmla="*/ 4164794 w 5435248"/>
              <a:gd name="connsiteY126" fmla="*/ 626965 h 1729182"/>
              <a:gd name="connsiteX127" fmla="*/ 4236840 w 5435248"/>
              <a:gd name="connsiteY127" fmla="*/ 632752 h 1729182"/>
              <a:gd name="connsiteX128" fmla="*/ 4199122 w 5435248"/>
              <a:gd name="connsiteY128" fmla="*/ 648717 h 1729182"/>
              <a:gd name="connsiteX129" fmla="*/ 4184553 w 5435248"/>
              <a:gd name="connsiteY129" fmla="*/ 638939 h 1729182"/>
              <a:gd name="connsiteX130" fmla="*/ 4172977 w 5435248"/>
              <a:gd name="connsiteY130" fmla="*/ 633351 h 1729182"/>
              <a:gd name="connsiteX131" fmla="*/ 4093748 w 5435248"/>
              <a:gd name="connsiteY131" fmla="*/ 643529 h 1729182"/>
              <a:gd name="connsiteX132" fmla="*/ 3981193 w 5435248"/>
              <a:gd name="connsiteY132" fmla="*/ 646921 h 1729182"/>
              <a:gd name="connsiteX133" fmla="*/ 3737120 w 5435248"/>
              <a:gd name="connsiteY133" fmla="*/ 655304 h 1729182"/>
              <a:gd name="connsiteX134" fmla="*/ 3667072 w 5435248"/>
              <a:gd name="connsiteY134" fmla="*/ 655502 h 1729182"/>
              <a:gd name="connsiteX135" fmla="*/ 3667072 w 5435248"/>
              <a:gd name="connsiteY135" fmla="*/ 670870 h 1729182"/>
              <a:gd name="connsiteX136" fmla="*/ 3742109 w 5435248"/>
              <a:gd name="connsiteY136" fmla="*/ 671270 h 1729182"/>
              <a:gd name="connsiteX137" fmla="*/ 3764062 w 5435248"/>
              <a:gd name="connsiteY137" fmla="*/ 678055 h 1729182"/>
              <a:gd name="connsiteX138" fmla="*/ 3811359 w 5435248"/>
              <a:gd name="connsiteY138" fmla="*/ 686437 h 1729182"/>
              <a:gd name="connsiteX139" fmla="*/ 3829720 w 5435248"/>
              <a:gd name="connsiteY139" fmla="*/ 683243 h 1729182"/>
              <a:gd name="connsiteX140" fmla="*/ 3832713 w 5435248"/>
              <a:gd name="connsiteY140" fmla="*/ 692423 h 1729182"/>
              <a:gd name="connsiteX141" fmla="*/ 3798588 w 5435248"/>
              <a:gd name="connsiteY141" fmla="*/ 702601 h 1729182"/>
              <a:gd name="connsiteX142" fmla="*/ 3732729 w 5435248"/>
              <a:gd name="connsiteY142" fmla="*/ 703200 h 1729182"/>
              <a:gd name="connsiteX143" fmla="*/ 3719451 w 5435248"/>
              <a:gd name="connsiteY143" fmla="*/ 706484 h 1729182"/>
              <a:gd name="connsiteX144" fmla="*/ 3719451 w 5435248"/>
              <a:gd name="connsiteY144" fmla="*/ 717146 h 1729182"/>
              <a:gd name="connsiteX145" fmla="*/ 3800328 w 5435248"/>
              <a:gd name="connsiteY145" fmla="*/ 717146 h 1729182"/>
              <a:gd name="connsiteX146" fmla="*/ 3814952 w 5435248"/>
              <a:gd name="connsiteY146" fmla="*/ 713178 h 1729182"/>
              <a:gd name="connsiteX147" fmla="*/ 3852870 w 5435248"/>
              <a:gd name="connsiteY147" fmla="*/ 717369 h 1729182"/>
              <a:gd name="connsiteX148" fmla="*/ 3918527 w 5435248"/>
              <a:gd name="connsiteY148" fmla="*/ 718966 h 1729182"/>
              <a:gd name="connsiteX149" fmla="*/ 3975804 w 5435248"/>
              <a:gd name="connsiteY149" fmla="*/ 717969 h 1729182"/>
              <a:gd name="connsiteX150" fmla="*/ 4008533 w 5435248"/>
              <a:gd name="connsiteY150" fmla="*/ 719765 h 1729182"/>
              <a:gd name="connsiteX151" fmla="*/ 4071197 w 5435248"/>
              <a:gd name="connsiteY151" fmla="*/ 735730 h 1729182"/>
              <a:gd name="connsiteX152" fmla="*/ 4069601 w 5435248"/>
              <a:gd name="connsiteY152" fmla="*/ 744112 h 1729182"/>
              <a:gd name="connsiteX153" fmla="*/ 4020307 w 5435248"/>
              <a:gd name="connsiteY153" fmla="*/ 746906 h 1729182"/>
              <a:gd name="connsiteX154" fmla="*/ 4020707 w 5435248"/>
              <a:gd name="connsiteY154" fmla="*/ 753691 h 1729182"/>
              <a:gd name="connsiteX155" fmla="*/ 4096144 w 5435248"/>
              <a:gd name="connsiteY155" fmla="*/ 751695 h 1729182"/>
              <a:gd name="connsiteX156" fmla="*/ 4128674 w 5435248"/>
              <a:gd name="connsiteY156" fmla="*/ 753691 h 1729182"/>
              <a:gd name="connsiteX157" fmla="*/ 4184154 w 5435248"/>
              <a:gd name="connsiteY157" fmla="*/ 751495 h 1729182"/>
              <a:gd name="connsiteX158" fmla="*/ 4261585 w 5435248"/>
              <a:gd name="connsiteY158" fmla="*/ 756286 h 1729182"/>
              <a:gd name="connsiteX159" fmla="*/ 4285335 w 5435248"/>
              <a:gd name="connsiteY159" fmla="*/ 750098 h 1729182"/>
              <a:gd name="connsiteX160" fmla="*/ 4347401 w 5435248"/>
              <a:gd name="connsiteY160" fmla="*/ 755487 h 1729182"/>
              <a:gd name="connsiteX161" fmla="*/ 4379332 w 5435248"/>
              <a:gd name="connsiteY161" fmla="*/ 753691 h 1729182"/>
              <a:gd name="connsiteX162" fmla="*/ 4439202 w 5435248"/>
              <a:gd name="connsiteY162" fmla="*/ 731937 h 1729182"/>
              <a:gd name="connsiteX163" fmla="*/ 4430820 w 5435248"/>
              <a:gd name="connsiteY163" fmla="*/ 757882 h 1729182"/>
              <a:gd name="connsiteX164" fmla="*/ 4454169 w 5435248"/>
              <a:gd name="connsiteY164" fmla="*/ 764068 h 1729182"/>
              <a:gd name="connsiteX165" fmla="*/ 4531003 w 5435248"/>
              <a:gd name="connsiteY165" fmla="*/ 762073 h 1729182"/>
              <a:gd name="connsiteX166" fmla="*/ 4562935 w 5435248"/>
              <a:gd name="connsiteY166" fmla="*/ 767461 h 1729182"/>
              <a:gd name="connsiteX167" fmla="*/ 4597260 w 5435248"/>
              <a:gd name="connsiteY167" fmla="*/ 741318 h 1729182"/>
              <a:gd name="connsiteX168" fmla="*/ 4671300 w 5435248"/>
              <a:gd name="connsiteY168" fmla="*/ 741318 h 1729182"/>
              <a:gd name="connsiteX169" fmla="*/ 4672897 w 5435248"/>
              <a:gd name="connsiteY169" fmla="*/ 746107 h 1729182"/>
              <a:gd name="connsiteX170" fmla="*/ 4641165 w 5435248"/>
              <a:gd name="connsiteY170" fmla="*/ 757283 h 1729182"/>
              <a:gd name="connsiteX171" fmla="*/ 4611828 w 5435248"/>
              <a:gd name="connsiteY171" fmla="*/ 764867 h 1729182"/>
              <a:gd name="connsiteX172" fmla="*/ 4613226 w 5435248"/>
              <a:gd name="connsiteY172" fmla="*/ 771851 h 1729182"/>
              <a:gd name="connsiteX173" fmla="*/ 4727579 w 5435248"/>
              <a:gd name="connsiteY173" fmla="*/ 771851 h 1729182"/>
              <a:gd name="connsiteX174" fmla="*/ 4727778 w 5435248"/>
              <a:gd name="connsiteY174" fmla="*/ 764268 h 1729182"/>
              <a:gd name="connsiteX175" fmla="*/ 4707422 w 5435248"/>
              <a:gd name="connsiteY175" fmla="*/ 759878 h 1729182"/>
              <a:gd name="connsiteX176" fmla="*/ 4706026 w 5435248"/>
              <a:gd name="connsiteY176" fmla="*/ 752094 h 1729182"/>
              <a:gd name="connsiteX177" fmla="*/ 4750728 w 5435248"/>
              <a:gd name="connsiteY177" fmla="*/ 740520 h 1729182"/>
              <a:gd name="connsiteX178" fmla="*/ 4743744 w 5435248"/>
              <a:gd name="connsiteY178" fmla="*/ 765865 h 1729182"/>
              <a:gd name="connsiteX179" fmla="*/ 4835345 w 5435248"/>
              <a:gd name="connsiteY179" fmla="*/ 765865 h 1729182"/>
              <a:gd name="connsiteX180" fmla="*/ 4835745 w 5435248"/>
              <a:gd name="connsiteY180" fmla="*/ 758082 h 1729182"/>
              <a:gd name="connsiteX181" fmla="*/ 4814391 w 5435248"/>
              <a:gd name="connsiteY181" fmla="*/ 756485 h 1729182"/>
              <a:gd name="connsiteX182" fmla="*/ 4814391 w 5435248"/>
              <a:gd name="connsiteY182" fmla="*/ 751895 h 1729182"/>
              <a:gd name="connsiteX183" fmla="*/ 4856300 w 5435248"/>
              <a:gd name="connsiteY183" fmla="*/ 749300 h 1729182"/>
              <a:gd name="connsiteX184" fmla="*/ 4855303 w 5435248"/>
              <a:gd name="connsiteY184" fmla="*/ 760277 h 1729182"/>
              <a:gd name="connsiteX185" fmla="*/ 4885638 w 5435248"/>
              <a:gd name="connsiteY185" fmla="*/ 767860 h 1729182"/>
              <a:gd name="connsiteX186" fmla="*/ 4902999 w 5435248"/>
              <a:gd name="connsiteY186" fmla="*/ 769656 h 1729182"/>
              <a:gd name="connsiteX187" fmla="*/ 4989013 w 5435248"/>
              <a:gd name="connsiteY187" fmla="*/ 754091 h 1729182"/>
              <a:gd name="connsiteX188" fmla="*/ 4996598 w 5435248"/>
              <a:gd name="connsiteY188" fmla="*/ 753691 h 1729182"/>
              <a:gd name="connsiteX189" fmla="*/ 5179004 w 5435248"/>
              <a:gd name="connsiteY189" fmla="*/ 778038 h 1729182"/>
              <a:gd name="connsiteX190" fmla="*/ 5164833 w 5435248"/>
              <a:gd name="connsiteY190" fmla="*/ 790012 h 1729182"/>
              <a:gd name="connsiteX191" fmla="*/ 5259030 w 5435248"/>
              <a:gd name="connsiteY191" fmla="*/ 827332 h 1729182"/>
              <a:gd name="connsiteX192" fmla="*/ 5156252 w 5435248"/>
              <a:gd name="connsiteY192" fmla="*/ 819149 h 1729182"/>
              <a:gd name="connsiteX193" fmla="*/ 5141085 w 5435248"/>
              <a:gd name="connsiteY193" fmla="*/ 823540 h 1729182"/>
              <a:gd name="connsiteX194" fmla="*/ 5063653 w 5435248"/>
              <a:gd name="connsiteY194" fmla="*/ 838507 h 1729182"/>
              <a:gd name="connsiteX195" fmla="*/ 4906192 w 5435248"/>
              <a:gd name="connsiteY195" fmla="*/ 830525 h 1729182"/>
              <a:gd name="connsiteX196" fmla="*/ 4791042 w 5435248"/>
              <a:gd name="connsiteY196" fmla="*/ 846491 h 1729182"/>
              <a:gd name="connsiteX197" fmla="*/ 4822972 w 5435248"/>
              <a:gd name="connsiteY197" fmla="*/ 846491 h 1729182"/>
              <a:gd name="connsiteX198" fmla="*/ 5006774 w 5435248"/>
              <a:gd name="connsiteY198" fmla="*/ 854873 h 1729182"/>
              <a:gd name="connsiteX199" fmla="*/ 5120728 w 5435248"/>
              <a:gd name="connsiteY199" fmla="*/ 858065 h 1729182"/>
              <a:gd name="connsiteX200" fmla="*/ 5129111 w 5435248"/>
              <a:gd name="connsiteY200" fmla="*/ 857866 h 1729182"/>
              <a:gd name="connsiteX201" fmla="*/ 5224703 w 5435248"/>
              <a:gd name="connsiteY201" fmla="*/ 870838 h 1729182"/>
              <a:gd name="connsiteX202" fmla="*/ 5262023 w 5435248"/>
              <a:gd name="connsiteY202" fmla="*/ 875827 h 1729182"/>
              <a:gd name="connsiteX203" fmla="*/ 5227698 w 5435248"/>
              <a:gd name="connsiteY203" fmla="*/ 891593 h 1729182"/>
              <a:gd name="connsiteX204" fmla="*/ 5254838 w 5435248"/>
              <a:gd name="connsiteY204" fmla="*/ 894187 h 1729182"/>
              <a:gd name="connsiteX205" fmla="*/ 5243064 w 5435248"/>
              <a:gd name="connsiteY205" fmla="*/ 929312 h 1729182"/>
              <a:gd name="connsiteX206" fmla="*/ 5161840 w 5435248"/>
              <a:gd name="connsiteY206" fmla="*/ 924921 h 1729182"/>
              <a:gd name="connsiteX207" fmla="*/ 5043496 w 5435248"/>
              <a:gd name="connsiteY207" fmla="*/ 914743 h 1729182"/>
              <a:gd name="connsiteX208" fmla="*/ 4988614 w 5435248"/>
              <a:gd name="connsiteY208" fmla="*/ 919532 h 1729182"/>
              <a:gd name="connsiteX209" fmla="*/ 4910583 w 5435248"/>
              <a:gd name="connsiteY209" fmla="*/ 899176 h 1729182"/>
              <a:gd name="connsiteX210" fmla="*/ 4897411 w 5435248"/>
              <a:gd name="connsiteY210" fmla="*/ 898977 h 1729182"/>
              <a:gd name="connsiteX211" fmla="*/ 4792438 w 5435248"/>
              <a:gd name="connsiteY211" fmla="*/ 899775 h 1729182"/>
              <a:gd name="connsiteX212" fmla="*/ 4744741 w 5435248"/>
              <a:gd name="connsiteY212" fmla="*/ 899176 h 1729182"/>
              <a:gd name="connsiteX213" fmla="*/ 4622207 w 5435248"/>
              <a:gd name="connsiteY213" fmla="*/ 892990 h 1729182"/>
              <a:gd name="connsiteX214" fmla="*/ 4556649 w 5435248"/>
              <a:gd name="connsiteY214" fmla="*/ 901004 h 1729182"/>
              <a:gd name="connsiteX215" fmla="*/ 4556649 w 5435248"/>
              <a:gd name="connsiteY215" fmla="*/ 917568 h 1729182"/>
              <a:gd name="connsiteX216" fmla="*/ 4561267 w 5435248"/>
              <a:gd name="connsiteY216" fmla="*/ 921765 h 1729182"/>
              <a:gd name="connsiteX217" fmla="*/ 4623205 w 5435248"/>
              <a:gd name="connsiteY217" fmla="*/ 922326 h 1729182"/>
              <a:gd name="connsiteX218" fmla="*/ 4642362 w 5435248"/>
              <a:gd name="connsiteY218" fmla="*/ 917537 h 1729182"/>
              <a:gd name="connsiteX219" fmla="*/ 4756915 w 5435248"/>
              <a:gd name="connsiteY219" fmla="*/ 935897 h 1729182"/>
              <a:gd name="connsiteX220" fmla="*/ 4814590 w 5435248"/>
              <a:gd name="connsiteY220" fmla="*/ 932106 h 1729182"/>
              <a:gd name="connsiteX221" fmla="*/ 4853706 w 5435248"/>
              <a:gd name="connsiteY221" fmla="*/ 939090 h 1729182"/>
              <a:gd name="connsiteX222" fmla="*/ 4853307 w 5435248"/>
              <a:gd name="connsiteY222" fmla="*/ 948470 h 1729182"/>
              <a:gd name="connsiteX223" fmla="*/ 4820178 w 5435248"/>
              <a:gd name="connsiteY223" fmla="*/ 948470 h 1729182"/>
              <a:gd name="connsiteX224" fmla="*/ 4648550 w 5435248"/>
              <a:gd name="connsiteY224" fmla="*/ 949069 h 1729182"/>
              <a:gd name="connsiteX225" fmla="*/ 4567282 w 5435248"/>
              <a:gd name="connsiteY225" fmla="*/ 950861 h 1729182"/>
              <a:gd name="connsiteX226" fmla="*/ 4566328 w 5435248"/>
              <a:gd name="connsiteY226" fmla="*/ 950067 h 1729182"/>
              <a:gd name="connsiteX227" fmla="*/ 4564528 w 5435248"/>
              <a:gd name="connsiteY227" fmla="*/ 950450 h 1729182"/>
              <a:gd name="connsiteX228" fmla="*/ 4556649 w 5435248"/>
              <a:gd name="connsiteY228" fmla="*/ 949192 h 1729182"/>
              <a:gd name="connsiteX229" fmla="*/ 4556649 w 5435248"/>
              <a:gd name="connsiteY229" fmla="*/ 952130 h 1729182"/>
              <a:gd name="connsiteX230" fmla="*/ 4564528 w 5435248"/>
              <a:gd name="connsiteY230" fmla="*/ 950450 h 1729182"/>
              <a:gd name="connsiteX231" fmla="*/ 4567126 w 5435248"/>
              <a:gd name="connsiteY231" fmla="*/ 950865 h 1729182"/>
              <a:gd name="connsiteX232" fmla="*/ 4567282 w 5435248"/>
              <a:gd name="connsiteY232" fmla="*/ 950861 h 1729182"/>
              <a:gd name="connsiteX233" fmla="*/ 4573217 w 5435248"/>
              <a:gd name="connsiteY233" fmla="*/ 955808 h 1729182"/>
              <a:gd name="connsiteX234" fmla="*/ 4540802 w 5435248"/>
              <a:gd name="connsiteY234" fmla="*/ 953486 h 1729182"/>
              <a:gd name="connsiteX235" fmla="*/ 4374043 w 5435248"/>
              <a:gd name="connsiteY235" fmla="*/ 982321 h 1729182"/>
              <a:gd name="connsiteX236" fmla="*/ 4412675 w 5435248"/>
              <a:gd name="connsiteY236" fmla="*/ 998449 h 1729182"/>
              <a:gd name="connsiteX237" fmla="*/ 4384321 w 5435248"/>
              <a:gd name="connsiteY237" fmla="*/ 996166 h 1729182"/>
              <a:gd name="connsiteX238" fmla="*/ 4252805 w 5435248"/>
              <a:gd name="connsiteY238" fmla="*/ 992175 h 1729182"/>
              <a:gd name="connsiteX239" fmla="*/ 4194930 w 5435248"/>
              <a:gd name="connsiteY239" fmla="*/ 996765 h 1729182"/>
              <a:gd name="connsiteX240" fmla="*/ 4172778 w 5435248"/>
              <a:gd name="connsiteY240" fmla="*/ 982796 h 1729182"/>
              <a:gd name="connsiteX241" fmla="*/ 3845884 w 5435248"/>
              <a:gd name="connsiteY241" fmla="*/ 982796 h 1729182"/>
              <a:gd name="connsiteX242" fmla="*/ 3845486 w 5435248"/>
              <a:gd name="connsiteY242" fmla="*/ 993572 h 1729182"/>
              <a:gd name="connsiteX243" fmla="*/ 4067605 w 5435248"/>
              <a:gd name="connsiteY243" fmla="*/ 1018719 h 1729182"/>
              <a:gd name="connsiteX244" fmla="*/ 4104127 w 5435248"/>
              <a:gd name="connsiteY244" fmla="*/ 1036879 h 1729182"/>
              <a:gd name="connsiteX245" fmla="*/ 4249812 w 5435248"/>
              <a:gd name="connsiteY245" fmla="*/ 1038874 h 1729182"/>
              <a:gd name="connsiteX246" fmla="*/ 4405276 w 5435248"/>
              <a:gd name="connsiteY246" fmla="*/ 1052045 h 1729182"/>
              <a:gd name="connsiteX247" fmla="*/ 4541979 w 5435248"/>
              <a:gd name="connsiteY247" fmla="*/ 1065816 h 1729182"/>
              <a:gd name="connsiteX248" fmla="*/ 4720793 w 5435248"/>
              <a:gd name="connsiteY248" fmla="*/ 1070805 h 1729182"/>
              <a:gd name="connsiteX249" fmla="*/ 4889029 w 5435248"/>
              <a:gd name="connsiteY249" fmla="*/ 1076193 h 1729182"/>
              <a:gd name="connsiteX250" fmla="*/ 5058464 w 5435248"/>
              <a:gd name="connsiteY250" fmla="*/ 1081982 h 1729182"/>
              <a:gd name="connsiteX251" fmla="*/ 5061257 w 5435248"/>
              <a:gd name="connsiteY251" fmla="*/ 1082380 h 1729182"/>
              <a:gd name="connsiteX252" fmla="*/ 5223506 w 5435248"/>
              <a:gd name="connsiteY252" fmla="*/ 1098545 h 1729182"/>
              <a:gd name="connsiteX253" fmla="*/ 5324688 w 5435248"/>
              <a:gd name="connsiteY253" fmla="*/ 1109721 h 1729182"/>
              <a:gd name="connsiteX254" fmla="*/ 5408906 w 5435248"/>
              <a:gd name="connsiteY254" fmla="*/ 1112714 h 1729182"/>
              <a:gd name="connsiteX255" fmla="*/ 5435248 w 5435248"/>
              <a:gd name="connsiteY255" fmla="*/ 1112714 h 1729182"/>
              <a:gd name="connsiteX256" fmla="*/ 5433452 w 5435248"/>
              <a:gd name="connsiteY256" fmla="*/ 1120697 h 1729182"/>
              <a:gd name="connsiteX257" fmla="*/ 5352029 w 5435248"/>
              <a:gd name="connsiteY257" fmla="*/ 1152029 h 1729182"/>
              <a:gd name="connsiteX258" fmla="*/ 5319299 w 5435248"/>
              <a:gd name="connsiteY258" fmla="*/ 1145244 h 1729182"/>
              <a:gd name="connsiteX259" fmla="*/ 5261624 w 5435248"/>
              <a:gd name="connsiteY259" fmla="*/ 1143648 h 1729182"/>
              <a:gd name="connsiteX260" fmla="*/ 5149866 w 5435248"/>
              <a:gd name="connsiteY260" fmla="*/ 1147839 h 1729182"/>
              <a:gd name="connsiteX261" fmla="*/ 5042697 w 5435248"/>
              <a:gd name="connsiteY261" fmla="*/ 1150033 h 1729182"/>
              <a:gd name="connsiteX262" fmla="*/ 4960277 w 5435248"/>
              <a:gd name="connsiteY262" fmla="*/ 1159214 h 1729182"/>
              <a:gd name="connsiteX263" fmla="*/ 4917168 w 5435248"/>
              <a:gd name="connsiteY263" fmla="*/ 1171387 h 1729182"/>
              <a:gd name="connsiteX264" fmla="*/ 4884839 w 5435248"/>
              <a:gd name="connsiteY264" fmla="*/ 1169792 h 1729182"/>
              <a:gd name="connsiteX265" fmla="*/ 4823771 w 5435248"/>
              <a:gd name="connsiteY265" fmla="*/ 1165799 h 1729182"/>
              <a:gd name="connsiteX266" fmla="*/ 4810000 w 5435248"/>
              <a:gd name="connsiteY266" fmla="*/ 1166399 h 1729182"/>
              <a:gd name="connsiteX267" fmla="*/ 4709418 w 5435248"/>
              <a:gd name="connsiteY267" fmla="*/ 1167796 h 1729182"/>
              <a:gd name="connsiteX268" fmla="*/ 4675481 w 5435248"/>
              <a:gd name="connsiteY268" fmla="*/ 1171609 h 1729182"/>
              <a:gd name="connsiteX269" fmla="*/ 4697915 w 5435248"/>
              <a:gd name="connsiteY269" fmla="*/ 1174126 h 1729182"/>
              <a:gd name="connsiteX270" fmla="*/ 4916523 w 5435248"/>
              <a:gd name="connsiteY270" fmla="*/ 1197735 h 1729182"/>
              <a:gd name="connsiteX271" fmla="*/ 4909096 w 5435248"/>
              <a:gd name="connsiteY271" fmla="*/ 1205783 h 1729182"/>
              <a:gd name="connsiteX272" fmla="*/ 4964553 w 5435248"/>
              <a:gd name="connsiteY272" fmla="*/ 1221344 h 1729182"/>
              <a:gd name="connsiteX273" fmla="*/ 4927416 w 5435248"/>
              <a:gd name="connsiteY273" fmla="*/ 1229392 h 1729182"/>
              <a:gd name="connsiteX274" fmla="*/ 4986587 w 5435248"/>
              <a:gd name="connsiteY274" fmla="*/ 1237441 h 1729182"/>
              <a:gd name="connsiteX275" fmla="*/ 4931130 w 5435248"/>
              <a:gd name="connsiteY275" fmla="*/ 1253001 h 1729182"/>
              <a:gd name="connsiteX276" fmla="*/ 4919989 w 5435248"/>
              <a:gd name="connsiteY276" fmla="*/ 1244952 h 1729182"/>
              <a:gd name="connsiteX277" fmla="*/ 4901421 w 5435248"/>
              <a:gd name="connsiteY277" fmla="*/ 1253001 h 1729182"/>
              <a:gd name="connsiteX278" fmla="*/ 4886567 w 5435248"/>
              <a:gd name="connsiteY278" fmla="*/ 1268562 h 1729182"/>
              <a:gd name="connsiteX279" fmla="*/ 4890280 w 5435248"/>
              <a:gd name="connsiteY279" fmla="*/ 1276610 h 1729182"/>
              <a:gd name="connsiteX280" fmla="*/ 4890280 w 5435248"/>
              <a:gd name="connsiteY280" fmla="*/ 1273391 h 1729182"/>
              <a:gd name="connsiteX281" fmla="*/ 5012830 w 5435248"/>
              <a:gd name="connsiteY281" fmla="*/ 1273391 h 1729182"/>
              <a:gd name="connsiteX282" fmla="*/ 4961086 w 5435248"/>
              <a:gd name="connsiteY282" fmla="*/ 1296999 h 1729182"/>
              <a:gd name="connsiteX283" fmla="*/ 4887062 w 5435248"/>
              <a:gd name="connsiteY283" fmla="*/ 1305047 h 1729182"/>
              <a:gd name="connsiteX284" fmla="*/ 4820464 w 5435248"/>
              <a:gd name="connsiteY284" fmla="*/ 1328657 h 1729182"/>
              <a:gd name="connsiteX285" fmla="*/ 4753867 w 5435248"/>
              <a:gd name="connsiteY285" fmla="*/ 1352265 h 1729182"/>
              <a:gd name="connsiteX286" fmla="*/ 4709303 w 5435248"/>
              <a:gd name="connsiteY286" fmla="*/ 1367825 h 1729182"/>
              <a:gd name="connsiteX287" fmla="*/ 4663471 w 5435248"/>
              <a:gd name="connsiteY287" fmla="*/ 1376812 h 1729182"/>
              <a:gd name="connsiteX288" fmla="*/ 4651510 w 5435248"/>
              <a:gd name="connsiteY288" fmla="*/ 1380875 h 1729182"/>
              <a:gd name="connsiteX289" fmla="*/ 4670503 w 5435248"/>
              <a:gd name="connsiteY289" fmla="*/ 1381932 h 1729182"/>
              <a:gd name="connsiteX290" fmla="*/ 4810201 w 5435248"/>
              <a:gd name="connsiteY290" fmla="*/ 1374149 h 1729182"/>
              <a:gd name="connsiteX291" fmla="*/ 4839138 w 5435248"/>
              <a:gd name="connsiteY291" fmla="*/ 1381534 h 1729182"/>
              <a:gd name="connsiteX292" fmla="*/ 4853506 w 5435248"/>
              <a:gd name="connsiteY292" fmla="*/ 1386124 h 1729182"/>
              <a:gd name="connsiteX293" fmla="*/ 5012562 w 5435248"/>
              <a:gd name="connsiteY293" fmla="*/ 1409672 h 1729182"/>
              <a:gd name="connsiteX294" fmla="*/ 5009968 w 5435248"/>
              <a:gd name="connsiteY294" fmla="*/ 1416857 h 1729182"/>
              <a:gd name="connsiteX295" fmla="*/ 4921159 w 5435248"/>
              <a:gd name="connsiteY295" fmla="*/ 1421048 h 1729182"/>
              <a:gd name="connsiteX296" fmla="*/ 4874461 w 5435248"/>
              <a:gd name="connsiteY296" fmla="*/ 1425040 h 1729182"/>
              <a:gd name="connsiteX297" fmla="*/ 4763102 w 5435248"/>
              <a:gd name="connsiteY297" fmla="*/ 1428033 h 1729182"/>
              <a:gd name="connsiteX298" fmla="*/ 4594666 w 5435248"/>
              <a:gd name="connsiteY298" fmla="*/ 1422045 h 1729182"/>
              <a:gd name="connsiteX299" fmla="*/ 4583490 w 5435248"/>
              <a:gd name="connsiteY299" fmla="*/ 1426612 h 1729182"/>
              <a:gd name="connsiteX300" fmla="*/ 4573343 w 5435248"/>
              <a:gd name="connsiteY300" fmla="*/ 1433882 h 1729182"/>
              <a:gd name="connsiteX301" fmla="*/ 4572115 w 5435248"/>
              <a:gd name="connsiteY301" fmla="*/ 1433820 h 1729182"/>
              <a:gd name="connsiteX302" fmla="*/ 4571224 w 5435248"/>
              <a:gd name="connsiteY302" fmla="*/ 1433914 h 1729182"/>
              <a:gd name="connsiteX303" fmla="*/ 4558744 w 5435248"/>
              <a:gd name="connsiteY303" fmla="*/ 1425838 h 1729182"/>
              <a:gd name="connsiteX304" fmla="*/ 4422917 w 5435248"/>
              <a:gd name="connsiteY304" fmla="*/ 1425591 h 1729182"/>
              <a:gd name="connsiteX305" fmla="*/ 4420384 w 5435248"/>
              <a:gd name="connsiteY305" fmla="*/ 1430604 h 1729182"/>
              <a:gd name="connsiteX306" fmla="*/ 4401351 w 5435248"/>
              <a:gd name="connsiteY306" fmla="*/ 1431811 h 1729182"/>
              <a:gd name="connsiteX307" fmla="*/ 4394507 w 5435248"/>
              <a:gd name="connsiteY307" fmla="*/ 1433957 h 1729182"/>
              <a:gd name="connsiteX308" fmla="*/ 4420936 w 5435248"/>
              <a:gd name="connsiteY308" fmla="*/ 1433998 h 1729182"/>
              <a:gd name="connsiteX309" fmla="*/ 4440746 w 5435248"/>
              <a:gd name="connsiteY309" fmla="*/ 1437449 h 1729182"/>
              <a:gd name="connsiteX310" fmla="*/ 4508851 w 5435248"/>
              <a:gd name="connsiteY310" fmla="*/ 1440406 h 1729182"/>
              <a:gd name="connsiteX311" fmla="*/ 4571224 w 5435248"/>
              <a:gd name="connsiteY311" fmla="*/ 1433914 h 1729182"/>
              <a:gd name="connsiteX312" fmla="*/ 4572314 w 5435248"/>
              <a:gd name="connsiteY312" fmla="*/ 1434619 h 1729182"/>
              <a:gd name="connsiteX313" fmla="*/ 4573343 w 5435248"/>
              <a:gd name="connsiteY313" fmla="*/ 1433882 h 1729182"/>
              <a:gd name="connsiteX314" fmla="*/ 4751327 w 5435248"/>
              <a:gd name="connsiteY314" fmla="*/ 1442800 h 1729182"/>
              <a:gd name="connsiteX315" fmla="*/ 4762104 w 5435248"/>
              <a:gd name="connsiteY315" fmla="*/ 1453378 h 1729182"/>
              <a:gd name="connsiteX316" fmla="*/ 4453296 w 5435248"/>
              <a:gd name="connsiteY316" fmla="*/ 1453378 h 1729182"/>
              <a:gd name="connsiteX317" fmla="*/ 4452610 w 5435248"/>
              <a:gd name="connsiteY317" fmla="*/ 1453958 h 1729182"/>
              <a:gd name="connsiteX318" fmla="*/ 4546806 w 5435248"/>
              <a:gd name="connsiteY318" fmla="*/ 1491278 h 1729182"/>
              <a:gd name="connsiteX319" fmla="*/ 4444029 w 5435248"/>
              <a:gd name="connsiteY319" fmla="*/ 1483095 h 1729182"/>
              <a:gd name="connsiteX320" fmla="*/ 4428862 w 5435248"/>
              <a:gd name="connsiteY320" fmla="*/ 1487486 h 1729182"/>
              <a:gd name="connsiteX321" fmla="*/ 4414059 w 5435248"/>
              <a:gd name="connsiteY321" fmla="*/ 1499614 h 1729182"/>
              <a:gd name="connsiteX322" fmla="*/ 4419804 w 5435248"/>
              <a:gd name="connsiteY322" fmla="*/ 1505360 h 1729182"/>
              <a:gd name="connsiteX323" fmla="*/ 4426064 w 5435248"/>
              <a:gd name="connsiteY323" fmla="*/ 1516408 h 1729182"/>
              <a:gd name="connsiteX324" fmla="*/ 4416684 w 5435248"/>
              <a:gd name="connsiteY324" fmla="*/ 1521817 h 1729182"/>
              <a:gd name="connsiteX325" fmla="*/ 4416888 w 5435248"/>
              <a:gd name="connsiteY325" fmla="*/ 1521812 h 1729182"/>
              <a:gd name="connsiteX326" fmla="*/ 4512480 w 5435248"/>
              <a:gd name="connsiteY326" fmla="*/ 1534784 h 1729182"/>
              <a:gd name="connsiteX327" fmla="*/ 4549800 w 5435248"/>
              <a:gd name="connsiteY327" fmla="*/ 1539773 h 1729182"/>
              <a:gd name="connsiteX328" fmla="*/ 4515475 w 5435248"/>
              <a:gd name="connsiteY328" fmla="*/ 1555539 h 1729182"/>
              <a:gd name="connsiteX329" fmla="*/ 4542615 w 5435248"/>
              <a:gd name="connsiteY329" fmla="*/ 1558133 h 1729182"/>
              <a:gd name="connsiteX330" fmla="*/ 4530842 w 5435248"/>
              <a:gd name="connsiteY330" fmla="*/ 1593258 h 1729182"/>
              <a:gd name="connsiteX331" fmla="*/ 4449617 w 5435248"/>
              <a:gd name="connsiteY331" fmla="*/ 1588867 h 1729182"/>
              <a:gd name="connsiteX332" fmla="*/ 4366011 w 5435248"/>
              <a:gd name="connsiteY332" fmla="*/ 1581677 h 1729182"/>
              <a:gd name="connsiteX333" fmla="*/ 4363812 w 5435248"/>
              <a:gd name="connsiteY333" fmla="*/ 1581957 h 1729182"/>
              <a:gd name="connsiteX334" fmla="*/ 4359525 w 5435248"/>
              <a:gd name="connsiteY334" fmla="*/ 1581119 h 1729182"/>
              <a:gd name="connsiteX335" fmla="*/ 4358835 w 5435248"/>
              <a:gd name="connsiteY335" fmla="*/ 1581060 h 1729182"/>
              <a:gd name="connsiteX336" fmla="*/ 4354992 w 5435248"/>
              <a:gd name="connsiteY336" fmla="*/ 1586719 h 1729182"/>
              <a:gd name="connsiteX337" fmla="*/ 4348958 w 5435248"/>
              <a:gd name="connsiteY337" fmla="*/ 1597517 h 1729182"/>
              <a:gd name="connsiteX338" fmla="*/ 4352671 w 5435248"/>
              <a:gd name="connsiteY338" fmla="*/ 1605565 h 1729182"/>
              <a:gd name="connsiteX339" fmla="*/ 4352671 w 5435248"/>
              <a:gd name="connsiteY339" fmla="*/ 1602346 h 1729182"/>
              <a:gd name="connsiteX340" fmla="*/ 4475221 w 5435248"/>
              <a:gd name="connsiteY340" fmla="*/ 1602346 h 1729182"/>
              <a:gd name="connsiteX341" fmla="*/ 4423477 w 5435248"/>
              <a:gd name="connsiteY341" fmla="*/ 1625955 h 1729182"/>
              <a:gd name="connsiteX342" fmla="*/ 4349453 w 5435248"/>
              <a:gd name="connsiteY342" fmla="*/ 1634003 h 1729182"/>
              <a:gd name="connsiteX343" fmla="*/ 4282855 w 5435248"/>
              <a:gd name="connsiteY343" fmla="*/ 1657612 h 1729182"/>
              <a:gd name="connsiteX344" fmla="*/ 4216258 w 5435248"/>
              <a:gd name="connsiteY344" fmla="*/ 1681221 h 1729182"/>
              <a:gd name="connsiteX345" fmla="*/ 4171694 w 5435248"/>
              <a:gd name="connsiteY345" fmla="*/ 1696781 h 1729182"/>
              <a:gd name="connsiteX346" fmla="*/ 4125862 w 5435248"/>
              <a:gd name="connsiteY346" fmla="*/ 1705768 h 1729182"/>
              <a:gd name="connsiteX347" fmla="*/ 4115983 w 5435248"/>
              <a:gd name="connsiteY347" fmla="*/ 1709124 h 1729182"/>
              <a:gd name="connsiteX348" fmla="*/ 4114425 w 5435248"/>
              <a:gd name="connsiteY348" fmla="*/ 1710011 h 1729182"/>
              <a:gd name="connsiteX349" fmla="*/ 4112873 w 5435248"/>
              <a:gd name="connsiteY349" fmla="*/ 1710180 h 1729182"/>
              <a:gd name="connsiteX350" fmla="*/ 4082815 w 5435248"/>
              <a:gd name="connsiteY350" fmla="*/ 1720389 h 1729182"/>
              <a:gd name="connsiteX351" fmla="*/ 4105096 w 5435248"/>
              <a:gd name="connsiteY351" fmla="*/ 1728438 h 1729182"/>
              <a:gd name="connsiteX352" fmla="*/ 4097123 w 5435248"/>
              <a:gd name="connsiteY352" fmla="*/ 1729182 h 1729182"/>
              <a:gd name="connsiteX353" fmla="*/ 3838380 w 5435248"/>
              <a:gd name="connsiteY353" fmla="*/ 1729182 h 1729182"/>
              <a:gd name="connsiteX354" fmla="*/ 2824845 w 5435248"/>
              <a:gd name="connsiteY354" fmla="*/ 1729182 h 1729182"/>
              <a:gd name="connsiteX355" fmla="*/ 665855 w 5435248"/>
              <a:gd name="connsiteY355" fmla="*/ 1729182 h 1729182"/>
              <a:gd name="connsiteX356" fmla="*/ 363886 w 5435248"/>
              <a:gd name="connsiteY356" fmla="*/ 1729182 h 1729182"/>
              <a:gd name="connsiteX357" fmla="*/ 363885 w 5435248"/>
              <a:gd name="connsiteY357" fmla="*/ 1729182 h 1729182"/>
              <a:gd name="connsiteX358" fmla="*/ 349303 w 5435248"/>
              <a:gd name="connsiteY358" fmla="*/ 1729182 h 1729182"/>
              <a:gd name="connsiteX359" fmla="*/ 296097 w 5435248"/>
              <a:gd name="connsiteY359" fmla="*/ 1729182 h 1729182"/>
              <a:gd name="connsiteX360" fmla="*/ 0 w 5435248"/>
              <a:gd name="connsiteY360" fmla="*/ 1729182 h 1729182"/>
              <a:gd name="connsiteX361" fmla="*/ 0 w 5435248"/>
              <a:gd name="connsiteY361" fmla="*/ 83293 h 1729182"/>
              <a:gd name="connsiteX362" fmla="*/ 13316 w 5435248"/>
              <a:gd name="connsiteY362" fmla="*/ 82599 h 1729182"/>
              <a:gd name="connsiteX363" fmla="*/ 60179 w 5435248"/>
              <a:gd name="connsiteY363" fmla="*/ 78010 h 1729182"/>
              <a:gd name="connsiteX364" fmla="*/ 122894 w 5435248"/>
              <a:gd name="connsiteY364" fmla="*/ 65441 h 1729182"/>
              <a:gd name="connsiteX365" fmla="*/ 194395 w 5435248"/>
              <a:gd name="connsiteY365" fmla="*/ 49879 h 1729182"/>
              <a:gd name="connsiteX366" fmla="*/ 253665 w 5435248"/>
              <a:gd name="connsiteY366" fmla="*/ 44892 h 1729182"/>
              <a:gd name="connsiteX367" fmla="*/ 302424 w 5435248"/>
              <a:gd name="connsiteY367" fmla="*/ 30127 h 1729182"/>
              <a:gd name="connsiteX368" fmla="*/ 313105 w 5435248"/>
              <a:gd name="connsiteY368" fmla="*/ 28531 h 1729182"/>
              <a:gd name="connsiteX369" fmla="*/ 392877 w 5435248"/>
              <a:gd name="connsiteY369" fmla="*/ 16360 h 1729182"/>
              <a:gd name="connsiteX370" fmla="*/ 414242 w 5435248"/>
              <a:gd name="connsiteY370" fmla="*/ 10974 h 1729182"/>
              <a:gd name="connsiteX371" fmla="*/ 507797 w 5435248"/>
              <a:gd name="connsiteY371" fmla="*/ 16161 h 1729182"/>
              <a:gd name="connsiteX372" fmla="*/ 551731 w 5435248"/>
              <a:gd name="connsiteY372" fmla="*/ 9977 h 1729182"/>
              <a:gd name="connsiteX373" fmla="*/ 590497 w 5435248"/>
              <a:gd name="connsiteY373" fmla="*/ 9776 h 1729182"/>
              <a:gd name="connsiteX374" fmla="*/ 661654 w 5435248"/>
              <a:gd name="connsiteY374" fmla="*/ 5188 h 1729182"/>
              <a:gd name="connsiteX375" fmla="*/ 675954 w 5435248"/>
              <a:gd name="connsiteY375" fmla="*/ 3791 h 1729182"/>
              <a:gd name="connsiteX376" fmla="*/ 691460 w 5435248"/>
              <a:gd name="connsiteY376" fmla="*/ 0 h 172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</a:cxnLst>
            <a:rect l="l" t="t" r="r" b="b"/>
            <a:pathLst>
              <a:path w="5435248" h="1729182">
                <a:moveTo>
                  <a:pt x="4337817" y="1589468"/>
                </a:moveTo>
                <a:cubicBezTo>
                  <a:pt x="4337817" y="1589468"/>
                  <a:pt x="4337817" y="1589468"/>
                  <a:pt x="4334103" y="1597517"/>
                </a:cubicBezTo>
                <a:cubicBezTo>
                  <a:pt x="4337817" y="1597517"/>
                  <a:pt x="4345244" y="1605565"/>
                  <a:pt x="4341530" y="1597517"/>
                </a:cubicBezTo>
                <a:close/>
                <a:moveTo>
                  <a:pt x="4875426" y="1260512"/>
                </a:moveTo>
                <a:cubicBezTo>
                  <a:pt x="4875426" y="1260512"/>
                  <a:pt x="4875426" y="1260512"/>
                  <a:pt x="4871712" y="1268562"/>
                </a:cubicBezTo>
                <a:cubicBezTo>
                  <a:pt x="4875426" y="1268562"/>
                  <a:pt x="4882853" y="1276610"/>
                  <a:pt x="4879139" y="1268562"/>
                </a:cubicBezTo>
                <a:close/>
                <a:moveTo>
                  <a:pt x="3295465" y="649874"/>
                </a:moveTo>
                <a:lnTo>
                  <a:pt x="3298469" y="650914"/>
                </a:lnTo>
                <a:lnTo>
                  <a:pt x="3297670" y="651712"/>
                </a:lnTo>
                <a:close/>
                <a:moveTo>
                  <a:pt x="1889914" y="205276"/>
                </a:moveTo>
                <a:cubicBezTo>
                  <a:pt x="1875744" y="240801"/>
                  <a:pt x="1854191" y="252574"/>
                  <a:pt x="1815275" y="247785"/>
                </a:cubicBezTo>
                <a:cubicBezTo>
                  <a:pt x="1817870" y="241398"/>
                  <a:pt x="1820264" y="235412"/>
                  <a:pt x="1822458" y="229225"/>
                </a:cubicBezTo>
                <a:cubicBezTo>
                  <a:pt x="1820664" y="226630"/>
                  <a:pt x="1818667" y="223836"/>
                  <a:pt x="1816872" y="221243"/>
                </a:cubicBezTo>
                <a:cubicBezTo>
                  <a:pt x="1797514" y="231021"/>
                  <a:pt x="1767378" y="236410"/>
                  <a:pt x="1761391" y="251577"/>
                </a:cubicBezTo>
                <a:cubicBezTo>
                  <a:pt x="1754206" y="269737"/>
                  <a:pt x="1742632" y="275125"/>
                  <a:pt x="1730458" y="279915"/>
                </a:cubicBezTo>
                <a:cubicBezTo>
                  <a:pt x="1701121" y="291291"/>
                  <a:pt x="1670388" y="299074"/>
                  <a:pt x="1640452" y="308852"/>
                </a:cubicBezTo>
                <a:cubicBezTo>
                  <a:pt x="1636262" y="310250"/>
                  <a:pt x="1633068" y="314441"/>
                  <a:pt x="1629476" y="317235"/>
                </a:cubicBezTo>
                <a:cubicBezTo>
                  <a:pt x="1641450" y="322224"/>
                  <a:pt x="1652626" y="323620"/>
                  <a:pt x="1662406" y="320428"/>
                </a:cubicBezTo>
                <a:cubicBezTo>
                  <a:pt x="1686552" y="312844"/>
                  <a:pt x="1710301" y="304263"/>
                  <a:pt x="1733452" y="293886"/>
                </a:cubicBezTo>
                <a:cubicBezTo>
                  <a:pt x="1754806" y="284106"/>
                  <a:pt x="1760194" y="292488"/>
                  <a:pt x="1758797" y="312245"/>
                </a:cubicBezTo>
                <a:cubicBezTo>
                  <a:pt x="1749218" y="317435"/>
                  <a:pt x="1739639" y="322623"/>
                  <a:pt x="1725070" y="330407"/>
                </a:cubicBezTo>
                <a:cubicBezTo>
                  <a:pt x="1785141" y="340185"/>
                  <a:pt x="1816872" y="328810"/>
                  <a:pt x="1833236" y="290093"/>
                </a:cubicBezTo>
                <a:cubicBezTo>
                  <a:pt x="1807292" y="298275"/>
                  <a:pt x="1785340" y="305261"/>
                  <a:pt x="1763586" y="312245"/>
                </a:cubicBezTo>
                <a:cubicBezTo>
                  <a:pt x="1765583" y="304662"/>
                  <a:pt x="1765583" y="291889"/>
                  <a:pt x="1769574" y="290493"/>
                </a:cubicBezTo>
                <a:cubicBezTo>
                  <a:pt x="1803301" y="278917"/>
                  <a:pt x="1837826" y="269537"/>
                  <a:pt x="1871953" y="259359"/>
                </a:cubicBezTo>
                <a:cubicBezTo>
                  <a:pt x="1878738" y="257364"/>
                  <a:pt x="1885323" y="254770"/>
                  <a:pt x="1891909" y="252574"/>
                </a:cubicBezTo>
                <a:cubicBezTo>
                  <a:pt x="1906279" y="247386"/>
                  <a:pt x="1920647" y="242796"/>
                  <a:pt x="1934617" y="237008"/>
                </a:cubicBezTo>
                <a:cubicBezTo>
                  <a:pt x="1944196" y="233017"/>
                  <a:pt x="1952777" y="227030"/>
                  <a:pt x="1962157" y="221641"/>
                </a:cubicBezTo>
                <a:cubicBezTo>
                  <a:pt x="1937012" y="222838"/>
                  <a:pt x="1916455" y="223836"/>
                  <a:pt x="1894903" y="224834"/>
                </a:cubicBezTo>
                <a:cubicBezTo>
                  <a:pt x="1893705" y="220244"/>
                  <a:pt x="1892108" y="214257"/>
                  <a:pt x="1889914" y="205276"/>
                </a:cubicBezTo>
                <a:close/>
                <a:moveTo>
                  <a:pt x="1203543" y="136068"/>
                </a:moveTo>
                <a:lnTo>
                  <a:pt x="1202001" y="141814"/>
                </a:lnTo>
                <a:cubicBezTo>
                  <a:pt x="1222756" y="141814"/>
                  <a:pt x="1248300" y="149797"/>
                  <a:pt x="1260274" y="140417"/>
                </a:cubicBezTo>
                <a:lnTo>
                  <a:pt x="1265726" y="137920"/>
                </a:lnTo>
                <a:lnTo>
                  <a:pt x="1203689" y="136068"/>
                </a:lnTo>
                <a:close/>
                <a:moveTo>
                  <a:pt x="691460" y="0"/>
                </a:moveTo>
                <a:cubicBezTo>
                  <a:pt x="689566" y="5188"/>
                  <a:pt x="687843" y="10176"/>
                  <a:pt x="685948" y="15163"/>
                </a:cubicBezTo>
                <a:cubicBezTo>
                  <a:pt x="745733" y="27534"/>
                  <a:pt x="808793" y="-1197"/>
                  <a:pt x="866166" y="41299"/>
                </a:cubicBezTo>
                <a:lnTo>
                  <a:pt x="860476" y="56823"/>
                </a:lnTo>
                <a:lnTo>
                  <a:pt x="876903" y="53205"/>
                </a:lnTo>
                <a:cubicBezTo>
                  <a:pt x="914223" y="54402"/>
                  <a:pt x="953138" y="47617"/>
                  <a:pt x="987864" y="69171"/>
                </a:cubicBezTo>
                <a:cubicBezTo>
                  <a:pt x="992653" y="72165"/>
                  <a:pt x="1001035" y="71166"/>
                  <a:pt x="1007222" y="69969"/>
                </a:cubicBezTo>
                <a:cubicBezTo>
                  <a:pt x="1036359" y="64381"/>
                  <a:pt x="1063301" y="69969"/>
                  <a:pt x="1091041" y="80546"/>
                </a:cubicBezTo>
                <a:cubicBezTo>
                  <a:pt x="1106806" y="86733"/>
                  <a:pt x="1125965" y="83340"/>
                  <a:pt x="1143328" y="86334"/>
                </a:cubicBezTo>
                <a:lnTo>
                  <a:pt x="1155026" y="94133"/>
                </a:lnTo>
                <a:lnTo>
                  <a:pt x="1170893" y="96825"/>
                </a:lnTo>
                <a:lnTo>
                  <a:pt x="1182842" y="92721"/>
                </a:lnTo>
                <a:cubicBezTo>
                  <a:pt x="1183641" y="94117"/>
                  <a:pt x="1184638" y="95714"/>
                  <a:pt x="1185437" y="97110"/>
                </a:cubicBezTo>
                <a:lnTo>
                  <a:pt x="1183333" y="98934"/>
                </a:lnTo>
                <a:lnTo>
                  <a:pt x="1188181" y="99757"/>
                </a:lnTo>
                <a:cubicBezTo>
                  <a:pt x="1188527" y="102151"/>
                  <a:pt x="1188871" y="104545"/>
                  <a:pt x="1189216" y="106939"/>
                </a:cubicBezTo>
                <a:lnTo>
                  <a:pt x="1177383" y="109626"/>
                </a:lnTo>
                <a:lnTo>
                  <a:pt x="1206035" y="125255"/>
                </a:lnTo>
                <a:lnTo>
                  <a:pt x="1372191" y="129684"/>
                </a:lnTo>
                <a:cubicBezTo>
                  <a:pt x="1372191" y="132676"/>
                  <a:pt x="1372191" y="135869"/>
                  <a:pt x="1372191" y="138862"/>
                </a:cubicBezTo>
                <a:cubicBezTo>
                  <a:pt x="1369434" y="139659"/>
                  <a:pt x="1366850" y="141056"/>
                  <a:pt x="1364094" y="140856"/>
                </a:cubicBezTo>
                <a:lnTo>
                  <a:pt x="1325093" y="139692"/>
                </a:lnTo>
                <a:lnTo>
                  <a:pt x="1348285" y="150994"/>
                </a:lnTo>
                <a:cubicBezTo>
                  <a:pt x="1375426" y="162369"/>
                  <a:pt x="1396181" y="188912"/>
                  <a:pt x="1424120" y="212660"/>
                </a:cubicBezTo>
                <a:cubicBezTo>
                  <a:pt x="1443678" y="205276"/>
                  <a:pt x="1470819" y="194899"/>
                  <a:pt x="1497761" y="184721"/>
                </a:cubicBezTo>
                <a:cubicBezTo>
                  <a:pt x="1499358" y="186716"/>
                  <a:pt x="1500754" y="188713"/>
                  <a:pt x="1502351" y="190908"/>
                </a:cubicBezTo>
                <a:cubicBezTo>
                  <a:pt x="1482993" y="202882"/>
                  <a:pt x="1463635" y="215056"/>
                  <a:pt x="1444277" y="227030"/>
                </a:cubicBezTo>
                <a:cubicBezTo>
                  <a:pt x="1444875" y="229026"/>
                  <a:pt x="1445275" y="231220"/>
                  <a:pt x="1445873" y="233216"/>
                </a:cubicBezTo>
                <a:cubicBezTo>
                  <a:pt x="1464634" y="233216"/>
                  <a:pt x="1483192" y="233216"/>
                  <a:pt x="1503749" y="233216"/>
                </a:cubicBezTo>
                <a:cubicBezTo>
                  <a:pt x="1512729" y="256366"/>
                  <a:pt x="1536078" y="252574"/>
                  <a:pt x="1557034" y="248185"/>
                </a:cubicBezTo>
                <a:cubicBezTo>
                  <a:pt x="1595749" y="240201"/>
                  <a:pt x="1634066" y="229623"/>
                  <a:pt x="1672584" y="220044"/>
                </a:cubicBezTo>
                <a:cubicBezTo>
                  <a:pt x="1765583" y="197095"/>
                  <a:pt x="1857983" y="171151"/>
                  <a:pt x="1951779" y="152191"/>
                </a:cubicBezTo>
                <a:cubicBezTo>
                  <a:pt x="2006661" y="141015"/>
                  <a:pt x="2063938" y="140617"/>
                  <a:pt x="2120215" y="135827"/>
                </a:cubicBezTo>
                <a:cubicBezTo>
                  <a:pt x="2149951" y="133232"/>
                  <a:pt x="2179886" y="129241"/>
                  <a:pt x="2209223" y="131436"/>
                </a:cubicBezTo>
                <a:cubicBezTo>
                  <a:pt x="2219601" y="132235"/>
                  <a:pt x="2231175" y="148399"/>
                  <a:pt x="2237761" y="160174"/>
                </a:cubicBezTo>
                <a:cubicBezTo>
                  <a:pt x="2242152" y="168158"/>
                  <a:pt x="2238560" y="180730"/>
                  <a:pt x="2238560" y="194500"/>
                </a:cubicBezTo>
                <a:cubicBezTo>
                  <a:pt x="2267897" y="206075"/>
                  <a:pt x="2279471" y="235213"/>
                  <a:pt x="2279671" y="268739"/>
                </a:cubicBezTo>
                <a:cubicBezTo>
                  <a:pt x="2279671" y="289294"/>
                  <a:pt x="2273684" y="310050"/>
                  <a:pt x="2270890" y="327812"/>
                </a:cubicBezTo>
                <a:cubicBezTo>
                  <a:pt x="2293841" y="346372"/>
                  <a:pt x="2316392" y="362138"/>
                  <a:pt x="2335749" y="381096"/>
                </a:cubicBezTo>
                <a:cubicBezTo>
                  <a:pt x="2351516" y="396663"/>
                  <a:pt x="2366683" y="407638"/>
                  <a:pt x="2390431" y="408437"/>
                </a:cubicBezTo>
                <a:cubicBezTo>
                  <a:pt x="2437928" y="410233"/>
                  <a:pt x="2485226" y="417617"/>
                  <a:pt x="2532525" y="418216"/>
                </a:cubicBezTo>
                <a:cubicBezTo>
                  <a:pt x="2594590" y="418816"/>
                  <a:pt x="2657055" y="412029"/>
                  <a:pt x="2718922" y="414224"/>
                </a:cubicBezTo>
                <a:cubicBezTo>
                  <a:pt x="2765021" y="415821"/>
                  <a:pt x="2809127" y="412628"/>
                  <a:pt x="2854229" y="403448"/>
                </a:cubicBezTo>
                <a:cubicBezTo>
                  <a:pt x="2881969" y="397860"/>
                  <a:pt x="2911705" y="402450"/>
                  <a:pt x="2939844" y="402450"/>
                </a:cubicBezTo>
                <a:cubicBezTo>
                  <a:pt x="2923678" y="411032"/>
                  <a:pt x="2906516" y="420013"/>
                  <a:pt x="2889553" y="428793"/>
                </a:cubicBezTo>
                <a:cubicBezTo>
                  <a:pt x="2890550" y="430589"/>
                  <a:pt x="2891349" y="432385"/>
                  <a:pt x="2892346" y="434182"/>
                </a:cubicBezTo>
                <a:cubicBezTo>
                  <a:pt x="2881171" y="433184"/>
                  <a:pt x="2870194" y="432186"/>
                  <a:pt x="2857622" y="430988"/>
                </a:cubicBezTo>
                <a:cubicBezTo>
                  <a:pt x="2859617" y="428195"/>
                  <a:pt x="2862611" y="424203"/>
                  <a:pt x="2865604" y="420013"/>
                </a:cubicBezTo>
                <a:cubicBezTo>
                  <a:pt x="2865006" y="418615"/>
                  <a:pt x="2864208" y="417219"/>
                  <a:pt x="2863608" y="415821"/>
                </a:cubicBezTo>
                <a:cubicBezTo>
                  <a:pt x="2857423" y="419015"/>
                  <a:pt x="2851435" y="422607"/>
                  <a:pt x="2845048" y="425401"/>
                </a:cubicBezTo>
                <a:cubicBezTo>
                  <a:pt x="2828884" y="432785"/>
                  <a:pt x="2812518" y="439570"/>
                  <a:pt x="2796753" y="447353"/>
                </a:cubicBezTo>
                <a:cubicBezTo>
                  <a:pt x="2789369" y="450945"/>
                  <a:pt x="2780588" y="454737"/>
                  <a:pt x="2776398" y="461124"/>
                </a:cubicBezTo>
                <a:cubicBezTo>
                  <a:pt x="2764224" y="479484"/>
                  <a:pt x="2725906" y="492855"/>
                  <a:pt x="2704353" y="483874"/>
                </a:cubicBezTo>
                <a:cubicBezTo>
                  <a:pt x="2702556" y="483077"/>
                  <a:pt x="2701959" y="479285"/>
                  <a:pt x="2700760" y="476690"/>
                </a:cubicBezTo>
                <a:cubicBezTo>
                  <a:pt x="2713134" y="474693"/>
                  <a:pt x="2725308" y="472698"/>
                  <a:pt x="2738679" y="470503"/>
                </a:cubicBezTo>
                <a:cubicBezTo>
                  <a:pt x="2733091" y="445358"/>
                  <a:pt x="2717725" y="443761"/>
                  <a:pt x="2701559" y="447952"/>
                </a:cubicBezTo>
                <a:cubicBezTo>
                  <a:pt x="2688387" y="451145"/>
                  <a:pt x="2676014" y="457730"/>
                  <a:pt x="2663042" y="462920"/>
                </a:cubicBezTo>
                <a:cubicBezTo>
                  <a:pt x="2677012" y="472698"/>
                  <a:pt x="2682400" y="485871"/>
                  <a:pt x="2661047" y="503033"/>
                </a:cubicBezTo>
                <a:cubicBezTo>
                  <a:pt x="2712934" y="497045"/>
                  <a:pt x="2764822" y="491059"/>
                  <a:pt x="2824493" y="484274"/>
                </a:cubicBezTo>
                <a:cubicBezTo>
                  <a:pt x="2806731" y="498044"/>
                  <a:pt x="2807329" y="523788"/>
                  <a:pt x="2779391" y="516005"/>
                </a:cubicBezTo>
                <a:cubicBezTo>
                  <a:pt x="2777794" y="526183"/>
                  <a:pt x="2776197" y="536361"/>
                  <a:pt x="2774602" y="546538"/>
                </a:cubicBezTo>
                <a:cubicBezTo>
                  <a:pt x="2777195" y="547936"/>
                  <a:pt x="2779989" y="549134"/>
                  <a:pt x="2782584" y="550530"/>
                </a:cubicBezTo>
                <a:cubicBezTo>
                  <a:pt x="2801543" y="522192"/>
                  <a:pt x="2823296" y="520595"/>
                  <a:pt x="2850238" y="537158"/>
                </a:cubicBezTo>
                <a:cubicBezTo>
                  <a:pt x="2877578" y="553922"/>
                  <a:pt x="2908312" y="540751"/>
                  <a:pt x="2937448" y="541151"/>
                </a:cubicBezTo>
                <a:cubicBezTo>
                  <a:pt x="2980755" y="541750"/>
                  <a:pt x="3024061" y="538556"/>
                  <a:pt x="3067368" y="537158"/>
                </a:cubicBezTo>
                <a:cubicBezTo>
                  <a:pt x="3106882" y="535961"/>
                  <a:pt x="3146197" y="534565"/>
                  <a:pt x="3185712" y="533966"/>
                </a:cubicBezTo>
                <a:cubicBezTo>
                  <a:pt x="3210858" y="533567"/>
                  <a:pt x="3235804" y="533966"/>
                  <a:pt x="3261548" y="538956"/>
                </a:cubicBezTo>
                <a:cubicBezTo>
                  <a:pt x="3088921" y="553125"/>
                  <a:pt x="2916295" y="567095"/>
                  <a:pt x="2743667" y="581264"/>
                </a:cubicBezTo>
                <a:cubicBezTo>
                  <a:pt x="2846046" y="610201"/>
                  <a:pt x="2949024" y="591042"/>
                  <a:pt x="3051802" y="583658"/>
                </a:cubicBezTo>
                <a:cubicBezTo>
                  <a:pt x="3051802" y="588248"/>
                  <a:pt x="3052001" y="592838"/>
                  <a:pt x="3052001" y="597428"/>
                </a:cubicBezTo>
                <a:cubicBezTo>
                  <a:pt x="3027853" y="603216"/>
                  <a:pt x="3003705" y="608805"/>
                  <a:pt x="2970777" y="616588"/>
                </a:cubicBezTo>
                <a:cubicBezTo>
                  <a:pt x="2982950" y="622574"/>
                  <a:pt x="2990533" y="629160"/>
                  <a:pt x="2998517" y="629958"/>
                </a:cubicBezTo>
                <a:cubicBezTo>
                  <a:pt x="3027054" y="632553"/>
                  <a:pt x="3056991" y="628562"/>
                  <a:pt x="3084132" y="635945"/>
                </a:cubicBezTo>
                <a:cubicBezTo>
                  <a:pt x="3102692" y="640935"/>
                  <a:pt x="3119854" y="645525"/>
                  <a:pt x="3139013" y="643928"/>
                </a:cubicBezTo>
                <a:cubicBezTo>
                  <a:pt x="3149990" y="642930"/>
                  <a:pt x="3163960" y="650514"/>
                  <a:pt x="3166754" y="630956"/>
                </a:cubicBezTo>
                <a:cubicBezTo>
                  <a:pt x="3166953" y="628960"/>
                  <a:pt x="3180324" y="625567"/>
                  <a:pt x="3184115" y="627963"/>
                </a:cubicBezTo>
                <a:cubicBezTo>
                  <a:pt x="3215647" y="648518"/>
                  <a:pt x="3250372" y="635148"/>
                  <a:pt x="3283300" y="639738"/>
                </a:cubicBezTo>
                <a:lnTo>
                  <a:pt x="3295465" y="649874"/>
                </a:lnTo>
                <a:lnTo>
                  <a:pt x="3287867" y="647245"/>
                </a:lnTo>
                <a:cubicBezTo>
                  <a:pt x="3284348" y="646074"/>
                  <a:pt x="3281106" y="645425"/>
                  <a:pt x="3278911" y="646722"/>
                </a:cubicBezTo>
                <a:lnTo>
                  <a:pt x="3256002" y="654406"/>
                </a:lnTo>
                <a:lnTo>
                  <a:pt x="3408236" y="654406"/>
                </a:lnTo>
                <a:lnTo>
                  <a:pt x="3426093" y="641409"/>
                </a:lnTo>
                <a:cubicBezTo>
                  <a:pt x="3433926" y="636694"/>
                  <a:pt x="3442458" y="633950"/>
                  <a:pt x="3455130" y="635148"/>
                </a:cubicBezTo>
                <a:cubicBezTo>
                  <a:pt x="3486063" y="637941"/>
                  <a:pt x="3517395" y="630956"/>
                  <a:pt x="3550124" y="636743"/>
                </a:cubicBezTo>
                <a:cubicBezTo>
                  <a:pt x="3574871" y="641134"/>
                  <a:pt x="3602013" y="630358"/>
                  <a:pt x="3628156" y="628960"/>
                </a:cubicBezTo>
                <a:cubicBezTo>
                  <a:pt x="3660087" y="627364"/>
                  <a:pt x="3692017" y="628562"/>
                  <a:pt x="3724148" y="628162"/>
                </a:cubicBezTo>
                <a:cubicBezTo>
                  <a:pt x="3735125" y="627963"/>
                  <a:pt x="3746300" y="627763"/>
                  <a:pt x="3757077" y="625768"/>
                </a:cubicBezTo>
                <a:cubicBezTo>
                  <a:pt x="3793199" y="618782"/>
                  <a:pt x="3829121" y="610201"/>
                  <a:pt x="3865642" y="604215"/>
                </a:cubicBezTo>
                <a:cubicBezTo>
                  <a:pt x="3876818" y="602418"/>
                  <a:pt x="3890988" y="603216"/>
                  <a:pt x="3900567" y="608604"/>
                </a:cubicBezTo>
                <a:cubicBezTo>
                  <a:pt x="3942077" y="631954"/>
                  <a:pt x="3985383" y="626766"/>
                  <a:pt x="4030087" y="624171"/>
                </a:cubicBezTo>
                <a:cubicBezTo>
                  <a:pt x="4074790" y="621576"/>
                  <a:pt x="4119892" y="625967"/>
                  <a:pt x="4164794" y="626965"/>
                </a:cubicBezTo>
                <a:cubicBezTo>
                  <a:pt x="4188544" y="627364"/>
                  <a:pt x="4212294" y="626965"/>
                  <a:pt x="4236840" y="632752"/>
                </a:cubicBezTo>
                <a:cubicBezTo>
                  <a:pt x="4224266" y="638340"/>
                  <a:pt x="4212094" y="644926"/>
                  <a:pt x="4199122" y="648717"/>
                </a:cubicBezTo>
                <a:cubicBezTo>
                  <a:pt x="4195530" y="649715"/>
                  <a:pt x="4189741" y="642132"/>
                  <a:pt x="4184553" y="638939"/>
                </a:cubicBezTo>
                <a:cubicBezTo>
                  <a:pt x="4180960" y="636544"/>
                  <a:pt x="4176569" y="632951"/>
                  <a:pt x="4172977" y="633351"/>
                </a:cubicBezTo>
                <a:cubicBezTo>
                  <a:pt x="4146435" y="636345"/>
                  <a:pt x="4120292" y="641733"/>
                  <a:pt x="4093748" y="643529"/>
                </a:cubicBezTo>
                <a:cubicBezTo>
                  <a:pt x="4056230" y="645924"/>
                  <a:pt x="4018711" y="645724"/>
                  <a:pt x="3981193" y="646921"/>
                </a:cubicBezTo>
                <a:cubicBezTo>
                  <a:pt x="3899768" y="649516"/>
                  <a:pt x="3818544" y="652708"/>
                  <a:pt x="3737120" y="655304"/>
                </a:cubicBezTo>
                <a:cubicBezTo>
                  <a:pt x="3713771" y="656102"/>
                  <a:pt x="3690420" y="655502"/>
                  <a:pt x="3667072" y="655502"/>
                </a:cubicBezTo>
                <a:cubicBezTo>
                  <a:pt x="3667072" y="660692"/>
                  <a:pt x="3667072" y="665681"/>
                  <a:pt x="3667072" y="670870"/>
                </a:cubicBezTo>
                <a:cubicBezTo>
                  <a:pt x="3692017" y="670870"/>
                  <a:pt x="3717163" y="670271"/>
                  <a:pt x="3742109" y="671270"/>
                </a:cubicBezTo>
                <a:cubicBezTo>
                  <a:pt x="3749493" y="671469"/>
                  <a:pt x="3756479" y="676458"/>
                  <a:pt x="3764062" y="678055"/>
                </a:cubicBezTo>
                <a:cubicBezTo>
                  <a:pt x="3779827" y="681448"/>
                  <a:pt x="3795594" y="684441"/>
                  <a:pt x="3811359" y="686437"/>
                </a:cubicBezTo>
                <a:cubicBezTo>
                  <a:pt x="3817347" y="687235"/>
                  <a:pt x="3823533" y="684441"/>
                  <a:pt x="3829720" y="683243"/>
                </a:cubicBezTo>
                <a:cubicBezTo>
                  <a:pt x="3830718" y="686237"/>
                  <a:pt x="3831715" y="689231"/>
                  <a:pt x="3832713" y="692423"/>
                </a:cubicBezTo>
                <a:cubicBezTo>
                  <a:pt x="3821338" y="696015"/>
                  <a:pt x="3810162" y="701803"/>
                  <a:pt x="3798588" y="702601"/>
                </a:cubicBezTo>
                <a:cubicBezTo>
                  <a:pt x="3776635" y="704198"/>
                  <a:pt x="3754283" y="700406"/>
                  <a:pt x="3732729" y="703200"/>
                </a:cubicBezTo>
                <a:lnTo>
                  <a:pt x="3719451" y="706484"/>
                </a:lnTo>
                <a:lnTo>
                  <a:pt x="3719451" y="717146"/>
                </a:lnTo>
                <a:lnTo>
                  <a:pt x="3800328" y="717146"/>
                </a:lnTo>
                <a:lnTo>
                  <a:pt x="3814952" y="713178"/>
                </a:lnTo>
                <a:cubicBezTo>
                  <a:pt x="3826926" y="710784"/>
                  <a:pt x="3840097" y="716770"/>
                  <a:pt x="3852870" y="717369"/>
                </a:cubicBezTo>
                <a:cubicBezTo>
                  <a:pt x="3874622" y="718566"/>
                  <a:pt x="3896576" y="718966"/>
                  <a:pt x="3918527" y="718966"/>
                </a:cubicBezTo>
                <a:cubicBezTo>
                  <a:pt x="3937687" y="718966"/>
                  <a:pt x="3956645" y="717769"/>
                  <a:pt x="3975804" y="717969"/>
                </a:cubicBezTo>
                <a:cubicBezTo>
                  <a:pt x="3986980" y="717969"/>
                  <a:pt x="4001548" y="724754"/>
                  <a:pt x="4008533" y="719765"/>
                </a:cubicBezTo>
                <a:cubicBezTo>
                  <a:pt x="4040864" y="697013"/>
                  <a:pt x="4047249" y="739721"/>
                  <a:pt x="4071197" y="735730"/>
                </a:cubicBezTo>
                <a:cubicBezTo>
                  <a:pt x="4070600" y="738524"/>
                  <a:pt x="4070200" y="741318"/>
                  <a:pt x="4069601" y="744112"/>
                </a:cubicBezTo>
                <a:cubicBezTo>
                  <a:pt x="4053237" y="745110"/>
                  <a:pt x="4036672" y="745908"/>
                  <a:pt x="4020307" y="746906"/>
                </a:cubicBezTo>
                <a:cubicBezTo>
                  <a:pt x="4020507" y="749101"/>
                  <a:pt x="4020507" y="751296"/>
                  <a:pt x="4020707" y="753691"/>
                </a:cubicBezTo>
                <a:cubicBezTo>
                  <a:pt x="4046052" y="753691"/>
                  <a:pt x="4073193" y="759279"/>
                  <a:pt x="4096144" y="751695"/>
                </a:cubicBezTo>
                <a:cubicBezTo>
                  <a:pt x="4110912" y="746906"/>
                  <a:pt x="4116899" y="750897"/>
                  <a:pt x="4128674" y="753691"/>
                </a:cubicBezTo>
                <a:cubicBezTo>
                  <a:pt x="4146035" y="757682"/>
                  <a:pt x="4165594" y="751096"/>
                  <a:pt x="4184154" y="751495"/>
                </a:cubicBezTo>
                <a:cubicBezTo>
                  <a:pt x="4209898" y="752094"/>
                  <a:pt x="4235642" y="755487"/>
                  <a:pt x="4261585" y="756286"/>
                </a:cubicBezTo>
                <a:cubicBezTo>
                  <a:pt x="4269569" y="756485"/>
                  <a:pt x="4278949" y="754689"/>
                  <a:pt x="4285335" y="750098"/>
                </a:cubicBezTo>
                <a:cubicBezTo>
                  <a:pt x="4308285" y="734133"/>
                  <a:pt x="4326646" y="741916"/>
                  <a:pt x="4347401" y="755487"/>
                </a:cubicBezTo>
                <a:cubicBezTo>
                  <a:pt x="4354984" y="760476"/>
                  <a:pt x="4376737" y="758879"/>
                  <a:pt x="4379332" y="753691"/>
                </a:cubicBezTo>
                <a:cubicBezTo>
                  <a:pt x="4393899" y="725152"/>
                  <a:pt x="4420044" y="738323"/>
                  <a:pt x="4439202" y="731937"/>
                </a:cubicBezTo>
                <a:cubicBezTo>
                  <a:pt x="4436408" y="740918"/>
                  <a:pt x="4433614" y="749300"/>
                  <a:pt x="4430820" y="757882"/>
                </a:cubicBezTo>
                <a:cubicBezTo>
                  <a:pt x="4438604" y="760077"/>
                  <a:pt x="4446387" y="764068"/>
                  <a:pt x="4454169" y="764068"/>
                </a:cubicBezTo>
                <a:cubicBezTo>
                  <a:pt x="4479715" y="764268"/>
                  <a:pt x="4505459" y="763270"/>
                  <a:pt x="4531003" y="762073"/>
                </a:cubicBezTo>
                <a:cubicBezTo>
                  <a:pt x="4541979" y="761474"/>
                  <a:pt x="4547967" y="781631"/>
                  <a:pt x="4562935" y="767461"/>
                </a:cubicBezTo>
                <a:cubicBezTo>
                  <a:pt x="4573113" y="757682"/>
                  <a:pt x="4587682" y="752693"/>
                  <a:pt x="4597260" y="741318"/>
                </a:cubicBezTo>
                <a:cubicBezTo>
                  <a:pt x="4622006" y="741318"/>
                  <a:pt x="4646554" y="741318"/>
                  <a:pt x="4671300" y="741318"/>
                </a:cubicBezTo>
                <a:cubicBezTo>
                  <a:pt x="4671899" y="742914"/>
                  <a:pt x="4672298" y="744511"/>
                  <a:pt x="4672897" y="746107"/>
                </a:cubicBezTo>
                <a:cubicBezTo>
                  <a:pt x="4662320" y="749899"/>
                  <a:pt x="4651742" y="753890"/>
                  <a:pt x="4641165" y="757283"/>
                </a:cubicBezTo>
                <a:cubicBezTo>
                  <a:pt x="4631586" y="760277"/>
                  <a:pt x="4621608" y="762471"/>
                  <a:pt x="4611828" y="764867"/>
                </a:cubicBezTo>
                <a:cubicBezTo>
                  <a:pt x="4612228" y="767262"/>
                  <a:pt x="4612827" y="769457"/>
                  <a:pt x="4613226" y="771851"/>
                </a:cubicBezTo>
                <a:cubicBezTo>
                  <a:pt x="4651344" y="771851"/>
                  <a:pt x="4689462" y="771851"/>
                  <a:pt x="4727579" y="771851"/>
                </a:cubicBezTo>
                <a:cubicBezTo>
                  <a:pt x="4727579" y="769258"/>
                  <a:pt x="4727778" y="766862"/>
                  <a:pt x="4727778" y="764268"/>
                </a:cubicBezTo>
                <a:cubicBezTo>
                  <a:pt x="4720993" y="762871"/>
                  <a:pt x="4714207" y="761274"/>
                  <a:pt x="4707422" y="759878"/>
                </a:cubicBezTo>
                <a:cubicBezTo>
                  <a:pt x="4707023" y="757283"/>
                  <a:pt x="4706624" y="754689"/>
                  <a:pt x="4706026" y="752094"/>
                </a:cubicBezTo>
                <a:cubicBezTo>
                  <a:pt x="4719197" y="748702"/>
                  <a:pt x="4732368" y="745309"/>
                  <a:pt x="4750728" y="740520"/>
                </a:cubicBezTo>
                <a:cubicBezTo>
                  <a:pt x="4747735" y="751495"/>
                  <a:pt x="4745740" y="758680"/>
                  <a:pt x="4743744" y="765865"/>
                </a:cubicBezTo>
                <a:cubicBezTo>
                  <a:pt x="4774278" y="765865"/>
                  <a:pt x="4804813" y="765865"/>
                  <a:pt x="4835345" y="765865"/>
                </a:cubicBezTo>
                <a:cubicBezTo>
                  <a:pt x="4835546" y="763270"/>
                  <a:pt x="4835546" y="760676"/>
                  <a:pt x="4835745" y="758082"/>
                </a:cubicBezTo>
                <a:cubicBezTo>
                  <a:pt x="4828560" y="757682"/>
                  <a:pt x="4821576" y="757084"/>
                  <a:pt x="4814391" y="756485"/>
                </a:cubicBezTo>
                <a:cubicBezTo>
                  <a:pt x="4814391" y="754888"/>
                  <a:pt x="4814391" y="751895"/>
                  <a:pt x="4814391" y="751895"/>
                </a:cubicBezTo>
                <a:cubicBezTo>
                  <a:pt x="4828361" y="750897"/>
                  <a:pt x="4842331" y="750098"/>
                  <a:pt x="4856300" y="749300"/>
                </a:cubicBezTo>
                <a:cubicBezTo>
                  <a:pt x="4855901" y="753092"/>
                  <a:pt x="4855702" y="756684"/>
                  <a:pt x="4855303" y="760277"/>
                </a:cubicBezTo>
                <a:cubicBezTo>
                  <a:pt x="4864282" y="762471"/>
                  <a:pt x="4874860" y="765466"/>
                  <a:pt x="4885638" y="767860"/>
                </a:cubicBezTo>
                <a:cubicBezTo>
                  <a:pt x="4891425" y="769057"/>
                  <a:pt x="4900205" y="772251"/>
                  <a:pt x="4902999" y="769656"/>
                </a:cubicBezTo>
                <a:cubicBezTo>
                  <a:pt x="4928545" y="745110"/>
                  <a:pt x="4960076" y="757283"/>
                  <a:pt x="4989013" y="754091"/>
                </a:cubicBezTo>
                <a:cubicBezTo>
                  <a:pt x="4991608" y="753890"/>
                  <a:pt x="4994801" y="752693"/>
                  <a:pt x="4996598" y="753691"/>
                </a:cubicBezTo>
                <a:cubicBezTo>
                  <a:pt x="5054072" y="785022"/>
                  <a:pt x="5118732" y="757682"/>
                  <a:pt x="5179004" y="778038"/>
                </a:cubicBezTo>
                <a:cubicBezTo>
                  <a:pt x="5175011" y="781431"/>
                  <a:pt x="5170421" y="785223"/>
                  <a:pt x="5164833" y="790012"/>
                </a:cubicBezTo>
                <a:cubicBezTo>
                  <a:pt x="5199159" y="789614"/>
                  <a:pt x="5230491" y="794802"/>
                  <a:pt x="5259030" y="827332"/>
                </a:cubicBezTo>
                <a:cubicBezTo>
                  <a:pt x="5220712" y="824138"/>
                  <a:pt x="5188582" y="821344"/>
                  <a:pt x="5156252" y="819149"/>
                </a:cubicBezTo>
                <a:cubicBezTo>
                  <a:pt x="5151262" y="818750"/>
                  <a:pt x="5143679" y="820147"/>
                  <a:pt x="5141085" y="823540"/>
                </a:cubicBezTo>
                <a:cubicBezTo>
                  <a:pt x="5119730" y="852079"/>
                  <a:pt x="5089197" y="838308"/>
                  <a:pt x="5063653" y="838507"/>
                </a:cubicBezTo>
                <a:cubicBezTo>
                  <a:pt x="5011165" y="839107"/>
                  <a:pt x="4958679" y="830525"/>
                  <a:pt x="4906192" y="830525"/>
                </a:cubicBezTo>
                <a:cubicBezTo>
                  <a:pt x="4867676" y="830525"/>
                  <a:pt x="4829359" y="838308"/>
                  <a:pt x="4791042" y="846491"/>
                </a:cubicBezTo>
                <a:cubicBezTo>
                  <a:pt x="4801618" y="846491"/>
                  <a:pt x="4812395" y="846091"/>
                  <a:pt x="4822972" y="846491"/>
                </a:cubicBezTo>
                <a:cubicBezTo>
                  <a:pt x="4884240" y="848686"/>
                  <a:pt x="4946305" y="846491"/>
                  <a:pt x="5006774" y="854873"/>
                </a:cubicBezTo>
                <a:cubicBezTo>
                  <a:pt x="5045292" y="860261"/>
                  <a:pt x="5082213" y="870637"/>
                  <a:pt x="5120728" y="858065"/>
                </a:cubicBezTo>
                <a:cubicBezTo>
                  <a:pt x="5123324" y="857267"/>
                  <a:pt x="5126916" y="856669"/>
                  <a:pt x="5129111" y="857866"/>
                </a:cubicBezTo>
                <a:cubicBezTo>
                  <a:pt x="5159245" y="875428"/>
                  <a:pt x="5193171" y="864252"/>
                  <a:pt x="5224703" y="870838"/>
                </a:cubicBezTo>
                <a:cubicBezTo>
                  <a:pt x="5235481" y="873033"/>
                  <a:pt x="5247055" y="871237"/>
                  <a:pt x="5262023" y="875827"/>
                </a:cubicBezTo>
                <a:cubicBezTo>
                  <a:pt x="5251846" y="880417"/>
                  <a:pt x="5241667" y="885206"/>
                  <a:pt x="5227698" y="891593"/>
                </a:cubicBezTo>
                <a:cubicBezTo>
                  <a:pt x="5237277" y="892590"/>
                  <a:pt x="5245060" y="893389"/>
                  <a:pt x="5254838" y="894187"/>
                </a:cubicBezTo>
                <a:cubicBezTo>
                  <a:pt x="5251645" y="903368"/>
                  <a:pt x="5248253" y="913745"/>
                  <a:pt x="5243064" y="929312"/>
                </a:cubicBezTo>
                <a:cubicBezTo>
                  <a:pt x="5219915" y="928114"/>
                  <a:pt x="5190777" y="927116"/>
                  <a:pt x="5161840" y="924921"/>
                </a:cubicBezTo>
                <a:cubicBezTo>
                  <a:pt x="5122325" y="921928"/>
                  <a:pt x="5083010" y="916738"/>
                  <a:pt x="5043496" y="914743"/>
                </a:cubicBezTo>
                <a:cubicBezTo>
                  <a:pt x="5025334" y="913745"/>
                  <a:pt x="5006974" y="918734"/>
                  <a:pt x="4988614" y="919532"/>
                </a:cubicBezTo>
                <a:cubicBezTo>
                  <a:pt x="4960874" y="920530"/>
                  <a:pt x="4932335" y="923523"/>
                  <a:pt x="4910583" y="899176"/>
                </a:cubicBezTo>
                <a:cubicBezTo>
                  <a:pt x="4908587" y="896981"/>
                  <a:pt x="4901402" y="897380"/>
                  <a:pt x="4897411" y="898977"/>
                </a:cubicBezTo>
                <a:cubicBezTo>
                  <a:pt x="4862487" y="911549"/>
                  <a:pt x="4828162" y="910153"/>
                  <a:pt x="4792438" y="899775"/>
                </a:cubicBezTo>
                <a:cubicBezTo>
                  <a:pt x="4777670" y="895584"/>
                  <a:pt x="4760707" y="899975"/>
                  <a:pt x="4744741" y="899176"/>
                </a:cubicBezTo>
                <a:cubicBezTo>
                  <a:pt x="4703830" y="897181"/>
                  <a:pt x="4663119" y="892990"/>
                  <a:pt x="4622207" y="892990"/>
                </a:cubicBezTo>
                <a:lnTo>
                  <a:pt x="4556649" y="901004"/>
                </a:lnTo>
                <a:lnTo>
                  <a:pt x="4556649" y="917568"/>
                </a:lnTo>
                <a:lnTo>
                  <a:pt x="4561267" y="921765"/>
                </a:lnTo>
                <a:cubicBezTo>
                  <a:pt x="4580734" y="935535"/>
                  <a:pt x="4597760" y="934601"/>
                  <a:pt x="4623205" y="922326"/>
                </a:cubicBezTo>
                <a:cubicBezTo>
                  <a:pt x="4629191" y="919532"/>
                  <a:pt x="4638571" y="914942"/>
                  <a:pt x="4642362" y="917537"/>
                </a:cubicBezTo>
                <a:cubicBezTo>
                  <a:pt x="4677886" y="941285"/>
                  <a:pt x="4718998" y="927914"/>
                  <a:pt x="4756915" y="935897"/>
                </a:cubicBezTo>
                <a:cubicBezTo>
                  <a:pt x="4775076" y="939689"/>
                  <a:pt x="4795232" y="932106"/>
                  <a:pt x="4814590" y="932106"/>
                </a:cubicBezTo>
                <a:cubicBezTo>
                  <a:pt x="4827563" y="932106"/>
                  <a:pt x="4840735" y="936495"/>
                  <a:pt x="4853706" y="939090"/>
                </a:cubicBezTo>
                <a:cubicBezTo>
                  <a:pt x="4853506" y="942284"/>
                  <a:pt x="4853506" y="945277"/>
                  <a:pt x="4853307" y="948470"/>
                </a:cubicBezTo>
                <a:cubicBezTo>
                  <a:pt x="4842331" y="948470"/>
                  <a:pt x="4831155" y="948470"/>
                  <a:pt x="4820178" y="948470"/>
                </a:cubicBezTo>
                <a:cubicBezTo>
                  <a:pt x="4762903" y="948669"/>
                  <a:pt x="4705826" y="948669"/>
                  <a:pt x="4648550" y="949069"/>
                </a:cubicBezTo>
                <a:lnTo>
                  <a:pt x="4567282" y="950861"/>
                </a:lnTo>
                <a:lnTo>
                  <a:pt x="4566328" y="950067"/>
                </a:lnTo>
                <a:lnTo>
                  <a:pt x="4564528" y="950450"/>
                </a:lnTo>
                <a:lnTo>
                  <a:pt x="4556649" y="949192"/>
                </a:lnTo>
                <a:lnTo>
                  <a:pt x="4556649" y="952130"/>
                </a:lnTo>
                <a:lnTo>
                  <a:pt x="4564528" y="950450"/>
                </a:lnTo>
                <a:lnTo>
                  <a:pt x="4567126" y="950865"/>
                </a:lnTo>
                <a:lnTo>
                  <a:pt x="4567282" y="950861"/>
                </a:lnTo>
                <a:lnTo>
                  <a:pt x="4573217" y="955808"/>
                </a:lnTo>
                <a:lnTo>
                  <a:pt x="4540802" y="953486"/>
                </a:lnTo>
                <a:cubicBezTo>
                  <a:pt x="4448702" y="953486"/>
                  <a:pt x="4374043" y="966396"/>
                  <a:pt x="4374043" y="982321"/>
                </a:cubicBezTo>
                <a:lnTo>
                  <a:pt x="4412675" y="998449"/>
                </a:lnTo>
                <a:lnTo>
                  <a:pt x="4384321" y="996166"/>
                </a:lnTo>
                <a:cubicBezTo>
                  <a:pt x="4340415" y="993972"/>
                  <a:pt x="4296510" y="992575"/>
                  <a:pt x="4252805" y="992175"/>
                </a:cubicBezTo>
                <a:cubicBezTo>
                  <a:pt x="4233446" y="991976"/>
                  <a:pt x="4214089" y="995369"/>
                  <a:pt x="4194930" y="996765"/>
                </a:cubicBezTo>
                <a:cubicBezTo>
                  <a:pt x="4183156" y="997564"/>
                  <a:pt x="4165993" y="1004749"/>
                  <a:pt x="4172778" y="982796"/>
                </a:cubicBezTo>
                <a:cubicBezTo>
                  <a:pt x="4064213" y="982796"/>
                  <a:pt x="3955049" y="982796"/>
                  <a:pt x="3845884" y="982796"/>
                </a:cubicBezTo>
                <a:cubicBezTo>
                  <a:pt x="3845685" y="986388"/>
                  <a:pt x="3845685" y="989979"/>
                  <a:pt x="3845486" y="993572"/>
                </a:cubicBezTo>
                <a:cubicBezTo>
                  <a:pt x="3919326" y="1012332"/>
                  <a:pt x="3994962" y="1012332"/>
                  <a:pt x="4067605" y="1018719"/>
                </a:cubicBezTo>
                <a:cubicBezTo>
                  <a:pt x="4079780" y="1024904"/>
                  <a:pt x="4091155" y="1033685"/>
                  <a:pt x="4104127" y="1036879"/>
                </a:cubicBezTo>
                <a:cubicBezTo>
                  <a:pt x="4152421" y="1048853"/>
                  <a:pt x="4201317" y="1038076"/>
                  <a:pt x="4249812" y="1038874"/>
                </a:cubicBezTo>
                <a:cubicBezTo>
                  <a:pt x="4301499" y="1039673"/>
                  <a:pt x="4353387" y="1038076"/>
                  <a:pt x="4405276" y="1052045"/>
                </a:cubicBezTo>
                <a:cubicBezTo>
                  <a:pt x="4448782" y="1063820"/>
                  <a:pt x="4496877" y="1058631"/>
                  <a:pt x="4541979" y="1065816"/>
                </a:cubicBezTo>
                <a:cubicBezTo>
                  <a:pt x="4601651" y="1075395"/>
                  <a:pt x="4661522" y="1053043"/>
                  <a:pt x="4720793" y="1070805"/>
                </a:cubicBezTo>
                <a:cubicBezTo>
                  <a:pt x="4776274" y="1087369"/>
                  <a:pt x="4832951" y="1073799"/>
                  <a:pt x="4889029" y="1076193"/>
                </a:cubicBezTo>
                <a:cubicBezTo>
                  <a:pt x="4945508" y="1078589"/>
                  <a:pt x="5001985" y="1080184"/>
                  <a:pt x="5058464" y="1081982"/>
                </a:cubicBezTo>
                <a:cubicBezTo>
                  <a:pt x="5059461" y="1081982"/>
                  <a:pt x="5060459" y="1081781"/>
                  <a:pt x="5061257" y="1082380"/>
                </a:cubicBezTo>
                <a:cubicBezTo>
                  <a:pt x="5112746" y="1113712"/>
                  <a:pt x="5169423" y="1093357"/>
                  <a:pt x="5223506" y="1098545"/>
                </a:cubicBezTo>
                <a:cubicBezTo>
                  <a:pt x="5257233" y="1101938"/>
                  <a:pt x="5290761" y="1107126"/>
                  <a:pt x="5324688" y="1109721"/>
                </a:cubicBezTo>
                <a:cubicBezTo>
                  <a:pt x="5352628" y="1111917"/>
                  <a:pt x="5380767" y="1111917"/>
                  <a:pt x="5408906" y="1112714"/>
                </a:cubicBezTo>
                <a:cubicBezTo>
                  <a:pt x="5417488" y="1112915"/>
                  <a:pt x="5426068" y="1112714"/>
                  <a:pt x="5435248" y="1112714"/>
                </a:cubicBezTo>
                <a:cubicBezTo>
                  <a:pt x="5434252" y="1117505"/>
                  <a:pt x="5433651" y="1120697"/>
                  <a:pt x="5433452" y="1120697"/>
                </a:cubicBezTo>
                <a:cubicBezTo>
                  <a:pt x="5401721" y="1119500"/>
                  <a:pt x="5381763" y="1149235"/>
                  <a:pt x="5352029" y="1152029"/>
                </a:cubicBezTo>
                <a:cubicBezTo>
                  <a:pt x="5341452" y="1153028"/>
                  <a:pt x="5330276" y="1146042"/>
                  <a:pt x="5319299" y="1145244"/>
                </a:cubicBezTo>
                <a:cubicBezTo>
                  <a:pt x="5300140" y="1143648"/>
                  <a:pt x="5280783" y="1143248"/>
                  <a:pt x="5261624" y="1143648"/>
                </a:cubicBezTo>
                <a:cubicBezTo>
                  <a:pt x="5224305" y="1144646"/>
                  <a:pt x="5186986" y="1146642"/>
                  <a:pt x="5149866" y="1147839"/>
                </a:cubicBezTo>
                <a:cubicBezTo>
                  <a:pt x="5114143" y="1148836"/>
                  <a:pt x="5078420" y="1148238"/>
                  <a:pt x="5042697" y="1150033"/>
                </a:cubicBezTo>
                <a:cubicBezTo>
                  <a:pt x="5015156" y="1151431"/>
                  <a:pt x="4987617" y="1154824"/>
                  <a:pt x="4960277" y="1159214"/>
                </a:cubicBezTo>
                <a:cubicBezTo>
                  <a:pt x="4945707" y="1161609"/>
                  <a:pt x="4931738" y="1168793"/>
                  <a:pt x="4917168" y="1171387"/>
                </a:cubicBezTo>
                <a:cubicBezTo>
                  <a:pt x="4906592" y="1173184"/>
                  <a:pt x="4893022" y="1174780"/>
                  <a:pt x="4884839" y="1169792"/>
                </a:cubicBezTo>
                <a:cubicBezTo>
                  <a:pt x="4864282" y="1157218"/>
                  <a:pt x="4844726" y="1157817"/>
                  <a:pt x="4823771" y="1165799"/>
                </a:cubicBezTo>
                <a:cubicBezTo>
                  <a:pt x="4819580" y="1167396"/>
                  <a:pt x="4813793" y="1167995"/>
                  <a:pt x="4810000" y="1166399"/>
                </a:cubicBezTo>
                <a:cubicBezTo>
                  <a:pt x="4776274" y="1151830"/>
                  <a:pt x="4742746" y="1166998"/>
                  <a:pt x="4709418" y="1167796"/>
                </a:cubicBezTo>
                <a:lnTo>
                  <a:pt x="4675481" y="1171609"/>
                </a:lnTo>
                <a:lnTo>
                  <a:pt x="4697915" y="1174126"/>
                </a:lnTo>
                <a:cubicBezTo>
                  <a:pt x="4697915" y="1174126"/>
                  <a:pt x="4697915" y="1174126"/>
                  <a:pt x="4916523" y="1197735"/>
                </a:cubicBezTo>
                <a:cubicBezTo>
                  <a:pt x="4916523" y="1197735"/>
                  <a:pt x="4916523" y="1197735"/>
                  <a:pt x="4909096" y="1205783"/>
                </a:cubicBezTo>
                <a:cubicBezTo>
                  <a:pt x="4931130" y="1213296"/>
                  <a:pt x="4945984" y="1221344"/>
                  <a:pt x="4964553" y="1221344"/>
                </a:cubicBezTo>
                <a:cubicBezTo>
                  <a:pt x="4953412" y="1229392"/>
                  <a:pt x="4938557" y="1221344"/>
                  <a:pt x="4927416" y="1229392"/>
                </a:cubicBezTo>
                <a:cubicBezTo>
                  <a:pt x="4949450" y="1245489"/>
                  <a:pt x="4964305" y="1237441"/>
                  <a:pt x="4986587" y="1237441"/>
                </a:cubicBezTo>
                <a:cubicBezTo>
                  <a:pt x="4982873" y="1244952"/>
                  <a:pt x="4945984" y="1237441"/>
                  <a:pt x="4931130" y="1253001"/>
                </a:cubicBezTo>
                <a:cubicBezTo>
                  <a:pt x="4931130" y="1244952"/>
                  <a:pt x="4923703" y="1244952"/>
                  <a:pt x="4919989" y="1244952"/>
                </a:cubicBezTo>
                <a:cubicBezTo>
                  <a:pt x="4908848" y="1253001"/>
                  <a:pt x="4908848" y="1253001"/>
                  <a:pt x="4901421" y="1253001"/>
                </a:cubicBezTo>
                <a:cubicBezTo>
                  <a:pt x="4893994" y="1244952"/>
                  <a:pt x="4890280" y="1268562"/>
                  <a:pt x="4886567" y="1268562"/>
                </a:cubicBezTo>
                <a:cubicBezTo>
                  <a:pt x="4886567" y="1268562"/>
                  <a:pt x="4886567" y="1268562"/>
                  <a:pt x="4890280" y="1276610"/>
                </a:cubicBezTo>
                <a:lnTo>
                  <a:pt x="4890280" y="1273391"/>
                </a:lnTo>
                <a:lnTo>
                  <a:pt x="5012830" y="1273391"/>
                </a:lnTo>
                <a:cubicBezTo>
                  <a:pt x="4998223" y="1296999"/>
                  <a:pt x="4975941" y="1281439"/>
                  <a:pt x="4961086" y="1296999"/>
                </a:cubicBezTo>
                <a:cubicBezTo>
                  <a:pt x="4935338" y="1296999"/>
                  <a:pt x="4909343" y="1313096"/>
                  <a:pt x="4887062" y="1305047"/>
                </a:cubicBezTo>
                <a:cubicBezTo>
                  <a:pt x="4868741" y="1320607"/>
                  <a:pt x="4839032" y="1328657"/>
                  <a:pt x="4820464" y="1328657"/>
                </a:cubicBezTo>
                <a:cubicBezTo>
                  <a:pt x="4798430" y="1367825"/>
                  <a:pt x="4779862" y="1336705"/>
                  <a:pt x="4753867" y="1352265"/>
                </a:cubicBezTo>
                <a:cubicBezTo>
                  <a:pt x="4742726" y="1359777"/>
                  <a:pt x="4724158" y="1359777"/>
                  <a:pt x="4709303" y="1367825"/>
                </a:cubicBezTo>
                <a:cubicBezTo>
                  <a:pt x="4694448" y="1371849"/>
                  <a:pt x="4678727" y="1373861"/>
                  <a:pt x="4663471" y="1376812"/>
                </a:cubicBezTo>
                <a:lnTo>
                  <a:pt x="4651510" y="1380875"/>
                </a:lnTo>
                <a:lnTo>
                  <a:pt x="4670503" y="1381932"/>
                </a:lnTo>
                <a:cubicBezTo>
                  <a:pt x="4717002" y="1382531"/>
                  <a:pt x="4763501" y="1376543"/>
                  <a:pt x="4810201" y="1374149"/>
                </a:cubicBezTo>
                <a:cubicBezTo>
                  <a:pt x="4819780" y="1373750"/>
                  <a:pt x="4832352" y="1365568"/>
                  <a:pt x="4839138" y="1381534"/>
                </a:cubicBezTo>
                <a:cubicBezTo>
                  <a:pt x="4840534" y="1384527"/>
                  <a:pt x="4848317" y="1385325"/>
                  <a:pt x="4853506" y="1386124"/>
                </a:cubicBezTo>
                <a:cubicBezTo>
                  <a:pt x="4906192" y="1394106"/>
                  <a:pt x="4958679" y="1401690"/>
                  <a:pt x="5012562" y="1409672"/>
                </a:cubicBezTo>
                <a:cubicBezTo>
                  <a:pt x="5012562" y="1409672"/>
                  <a:pt x="5011564" y="1416857"/>
                  <a:pt x="5009968" y="1416857"/>
                </a:cubicBezTo>
                <a:cubicBezTo>
                  <a:pt x="4980432" y="1418653"/>
                  <a:pt x="4950696" y="1419451"/>
                  <a:pt x="4921159" y="1421048"/>
                </a:cubicBezTo>
                <a:cubicBezTo>
                  <a:pt x="4905594" y="1421846"/>
                  <a:pt x="4890027" y="1424441"/>
                  <a:pt x="4874461" y="1425040"/>
                </a:cubicBezTo>
                <a:cubicBezTo>
                  <a:pt x="4837342" y="1426436"/>
                  <a:pt x="4800222" y="1428632"/>
                  <a:pt x="4763102" y="1428033"/>
                </a:cubicBezTo>
                <a:cubicBezTo>
                  <a:pt x="4707023" y="1427035"/>
                  <a:pt x="4650744" y="1423244"/>
                  <a:pt x="4594666" y="1422045"/>
                </a:cubicBezTo>
                <a:cubicBezTo>
                  <a:pt x="4590974" y="1421946"/>
                  <a:pt x="4587233" y="1423992"/>
                  <a:pt x="4583490" y="1426612"/>
                </a:cubicBezTo>
                <a:lnTo>
                  <a:pt x="4573343" y="1433882"/>
                </a:lnTo>
                <a:lnTo>
                  <a:pt x="4572115" y="1433820"/>
                </a:lnTo>
                <a:lnTo>
                  <a:pt x="4571224" y="1433914"/>
                </a:lnTo>
                <a:lnTo>
                  <a:pt x="4558744" y="1425838"/>
                </a:lnTo>
                <a:lnTo>
                  <a:pt x="4422917" y="1425591"/>
                </a:lnTo>
                <a:lnTo>
                  <a:pt x="4420384" y="1430604"/>
                </a:lnTo>
                <a:cubicBezTo>
                  <a:pt x="4414813" y="1426847"/>
                  <a:pt x="4408315" y="1428859"/>
                  <a:pt x="4401351" y="1431811"/>
                </a:cubicBezTo>
                <a:lnTo>
                  <a:pt x="4394507" y="1433957"/>
                </a:lnTo>
                <a:lnTo>
                  <a:pt x="4420936" y="1433998"/>
                </a:lnTo>
                <a:lnTo>
                  <a:pt x="4440746" y="1437449"/>
                </a:lnTo>
                <a:lnTo>
                  <a:pt x="4508851" y="1440406"/>
                </a:lnTo>
                <a:lnTo>
                  <a:pt x="4571224" y="1433914"/>
                </a:lnTo>
                <a:lnTo>
                  <a:pt x="4572314" y="1434619"/>
                </a:lnTo>
                <a:lnTo>
                  <a:pt x="4573343" y="1433882"/>
                </a:lnTo>
                <a:lnTo>
                  <a:pt x="4751327" y="1442800"/>
                </a:lnTo>
                <a:cubicBezTo>
                  <a:pt x="4755718" y="1443001"/>
                  <a:pt x="4759910" y="1447191"/>
                  <a:pt x="4762104" y="1453378"/>
                </a:cubicBezTo>
                <a:lnTo>
                  <a:pt x="4453296" y="1453378"/>
                </a:lnTo>
                <a:lnTo>
                  <a:pt x="4452610" y="1453958"/>
                </a:lnTo>
                <a:cubicBezTo>
                  <a:pt x="4486936" y="1453560"/>
                  <a:pt x="4518268" y="1458748"/>
                  <a:pt x="4546806" y="1491278"/>
                </a:cubicBezTo>
                <a:cubicBezTo>
                  <a:pt x="4508490" y="1488084"/>
                  <a:pt x="4476360" y="1485290"/>
                  <a:pt x="4444029" y="1483095"/>
                </a:cubicBezTo>
                <a:cubicBezTo>
                  <a:pt x="4439039" y="1482696"/>
                  <a:pt x="4431456" y="1484093"/>
                  <a:pt x="4428862" y="1487486"/>
                </a:cubicBezTo>
                <a:lnTo>
                  <a:pt x="4414059" y="1499614"/>
                </a:lnTo>
                <a:lnTo>
                  <a:pt x="4419804" y="1505360"/>
                </a:lnTo>
                <a:cubicBezTo>
                  <a:pt x="4421975" y="1509076"/>
                  <a:pt x="4423969" y="1513416"/>
                  <a:pt x="4426064" y="1516408"/>
                </a:cubicBezTo>
                <a:lnTo>
                  <a:pt x="4416684" y="1521817"/>
                </a:lnTo>
                <a:lnTo>
                  <a:pt x="4416888" y="1521812"/>
                </a:lnTo>
                <a:cubicBezTo>
                  <a:pt x="4447022" y="1539374"/>
                  <a:pt x="4480948" y="1528198"/>
                  <a:pt x="4512480" y="1534784"/>
                </a:cubicBezTo>
                <a:cubicBezTo>
                  <a:pt x="4523258" y="1536979"/>
                  <a:pt x="4534832" y="1535182"/>
                  <a:pt x="4549800" y="1539773"/>
                </a:cubicBezTo>
                <a:cubicBezTo>
                  <a:pt x="4539623" y="1544363"/>
                  <a:pt x="4529444" y="1549152"/>
                  <a:pt x="4515475" y="1555539"/>
                </a:cubicBezTo>
                <a:cubicBezTo>
                  <a:pt x="4525054" y="1556536"/>
                  <a:pt x="4532837" y="1557335"/>
                  <a:pt x="4542615" y="1558133"/>
                </a:cubicBezTo>
                <a:cubicBezTo>
                  <a:pt x="4539422" y="1567314"/>
                  <a:pt x="4536030" y="1577691"/>
                  <a:pt x="4530842" y="1593258"/>
                </a:cubicBezTo>
                <a:cubicBezTo>
                  <a:pt x="4507692" y="1592059"/>
                  <a:pt x="4478554" y="1591062"/>
                  <a:pt x="4449617" y="1588867"/>
                </a:cubicBezTo>
                <a:lnTo>
                  <a:pt x="4366011" y="1581677"/>
                </a:lnTo>
                <a:lnTo>
                  <a:pt x="4363812" y="1581957"/>
                </a:lnTo>
                <a:lnTo>
                  <a:pt x="4359525" y="1581119"/>
                </a:lnTo>
                <a:lnTo>
                  <a:pt x="4358835" y="1581060"/>
                </a:lnTo>
                <a:lnTo>
                  <a:pt x="4354992" y="1586719"/>
                </a:lnTo>
                <a:cubicBezTo>
                  <a:pt x="4352671" y="1591615"/>
                  <a:pt x="4350815" y="1597517"/>
                  <a:pt x="4348958" y="1597517"/>
                </a:cubicBezTo>
                <a:cubicBezTo>
                  <a:pt x="4348958" y="1597517"/>
                  <a:pt x="4348958" y="1597517"/>
                  <a:pt x="4352671" y="1605565"/>
                </a:cubicBezTo>
                <a:lnTo>
                  <a:pt x="4352671" y="1602346"/>
                </a:lnTo>
                <a:lnTo>
                  <a:pt x="4475221" y="1602346"/>
                </a:lnTo>
                <a:cubicBezTo>
                  <a:pt x="4460614" y="1625955"/>
                  <a:pt x="4438332" y="1610394"/>
                  <a:pt x="4423477" y="1625955"/>
                </a:cubicBezTo>
                <a:cubicBezTo>
                  <a:pt x="4397729" y="1625955"/>
                  <a:pt x="4371734" y="1642052"/>
                  <a:pt x="4349453" y="1634003"/>
                </a:cubicBezTo>
                <a:cubicBezTo>
                  <a:pt x="4331132" y="1649563"/>
                  <a:pt x="4301423" y="1657612"/>
                  <a:pt x="4282855" y="1657612"/>
                </a:cubicBezTo>
                <a:cubicBezTo>
                  <a:pt x="4260821" y="1696781"/>
                  <a:pt x="4242253" y="1665660"/>
                  <a:pt x="4216258" y="1681221"/>
                </a:cubicBezTo>
                <a:cubicBezTo>
                  <a:pt x="4205117" y="1688733"/>
                  <a:pt x="4186549" y="1688733"/>
                  <a:pt x="4171694" y="1696781"/>
                </a:cubicBezTo>
                <a:cubicBezTo>
                  <a:pt x="4156840" y="1700805"/>
                  <a:pt x="4141118" y="1702817"/>
                  <a:pt x="4125862" y="1705768"/>
                </a:cubicBezTo>
                <a:lnTo>
                  <a:pt x="4115983" y="1709124"/>
                </a:lnTo>
                <a:lnTo>
                  <a:pt x="4114425" y="1710011"/>
                </a:lnTo>
                <a:lnTo>
                  <a:pt x="4112873" y="1710180"/>
                </a:lnTo>
                <a:lnTo>
                  <a:pt x="4082815" y="1720389"/>
                </a:lnTo>
                <a:cubicBezTo>
                  <a:pt x="4082815" y="1720389"/>
                  <a:pt x="4082815" y="1720389"/>
                  <a:pt x="4105096" y="1728438"/>
                </a:cubicBezTo>
                <a:lnTo>
                  <a:pt x="4097123" y="1729182"/>
                </a:lnTo>
                <a:lnTo>
                  <a:pt x="3838380" y="1729182"/>
                </a:lnTo>
                <a:lnTo>
                  <a:pt x="2824845" y="1729182"/>
                </a:lnTo>
                <a:lnTo>
                  <a:pt x="665855" y="1729182"/>
                </a:lnTo>
                <a:lnTo>
                  <a:pt x="363886" y="1729182"/>
                </a:lnTo>
                <a:lnTo>
                  <a:pt x="363885" y="1729182"/>
                </a:lnTo>
                <a:lnTo>
                  <a:pt x="349303" y="1729182"/>
                </a:lnTo>
                <a:lnTo>
                  <a:pt x="296097" y="1729182"/>
                </a:lnTo>
                <a:lnTo>
                  <a:pt x="0" y="1729182"/>
                </a:lnTo>
                <a:lnTo>
                  <a:pt x="0" y="83293"/>
                </a:lnTo>
                <a:lnTo>
                  <a:pt x="13316" y="82599"/>
                </a:lnTo>
                <a:cubicBezTo>
                  <a:pt x="28994" y="81602"/>
                  <a:pt x="44673" y="80404"/>
                  <a:pt x="60179" y="78010"/>
                </a:cubicBezTo>
                <a:cubicBezTo>
                  <a:pt x="81199" y="74619"/>
                  <a:pt x="102047" y="69830"/>
                  <a:pt x="122894" y="65441"/>
                </a:cubicBezTo>
                <a:cubicBezTo>
                  <a:pt x="146671" y="60254"/>
                  <a:pt x="170447" y="53670"/>
                  <a:pt x="194395" y="49879"/>
                </a:cubicBezTo>
                <a:cubicBezTo>
                  <a:pt x="214038" y="46886"/>
                  <a:pt x="235057" y="51076"/>
                  <a:pt x="253665" y="44892"/>
                </a:cubicBezTo>
                <a:cubicBezTo>
                  <a:pt x="269687" y="39504"/>
                  <a:pt x="291224" y="56462"/>
                  <a:pt x="302424" y="30127"/>
                </a:cubicBezTo>
                <a:cubicBezTo>
                  <a:pt x="303285" y="27932"/>
                  <a:pt x="310349" y="26935"/>
                  <a:pt x="313105" y="28531"/>
                </a:cubicBezTo>
                <a:cubicBezTo>
                  <a:pt x="342396" y="46886"/>
                  <a:pt x="368067" y="39305"/>
                  <a:pt x="392877" y="16360"/>
                </a:cubicBezTo>
                <a:cubicBezTo>
                  <a:pt x="398047" y="11572"/>
                  <a:pt x="407695" y="9377"/>
                  <a:pt x="414242" y="10974"/>
                </a:cubicBezTo>
                <a:cubicBezTo>
                  <a:pt x="445082" y="18356"/>
                  <a:pt x="476267" y="1397"/>
                  <a:pt x="507797" y="16161"/>
                </a:cubicBezTo>
                <a:cubicBezTo>
                  <a:pt x="520030" y="21947"/>
                  <a:pt x="538637" y="16759"/>
                  <a:pt x="551731" y="9977"/>
                </a:cubicBezTo>
                <a:cubicBezTo>
                  <a:pt x="566204" y="2595"/>
                  <a:pt x="575852" y="5986"/>
                  <a:pt x="590497" y="9776"/>
                </a:cubicBezTo>
                <a:cubicBezTo>
                  <a:pt x="612723" y="15563"/>
                  <a:pt x="637706" y="7382"/>
                  <a:pt x="661654" y="5188"/>
                </a:cubicBezTo>
                <a:cubicBezTo>
                  <a:pt x="666479" y="4788"/>
                  <a:pt x="671302" y="4589"/>
                  <a:pt x="675954" y="3791"/>
                </a:cubicBezTo>
                <a:cubicBezTo>
                  <a:pt x="680779" y="2994"/>
                  <a:pt x="685431" y="1597"/>
                  <a:pt x="691460" y="0"/>
                </a:cubicBezTo>
                <a:close/>
              </a:path>
            </a:pathLst>
          </a:cu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 t="-57089" b="-46440"/>
            </a:stretch>
          </a:blipFill>
          <a:ln w="51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 descr="1d29fe29-e2b4-4480-b862-cbef5cb9090f"/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grpSp>
          <p:nvGrpSpPr>
            <p:cNvPr id="14" name="组合 13" descr="0609974c-984c-4a0f-b836-b9b9d5324a88"/>
            <p:cNvGrpSpPr/>
            <p:nvPr/>
          </p:nvGrpSpPr>
          <p:grpSpPr>
            <a:xfrm>
              <a:off x="0" y="1"/>
              <a:ext cx="12192000" cy="6858000"/>
              <a:chOff x="0" y="1"/>
              <a:chExt cx="12192000" cy="6858000"/>
            </a:xfrm>
          </p:grpSpPr>
          <p:sp>
            <p:nvSpPr>
              <p:cNvPr id="17" name="矩形 16" descr="f9020457-5c0d-45d8-ba15-95e89c9b82a8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blipFill>
                <a:blip r:embed="rId2" cstate="screen"/>
                <a:stretch>
                  <a:fillRect l="-7755" t="-2940" r="-4559" b="-294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 descr="73ae710c-759a-43b2-85c8-4f802984f1d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任意多边形 14" descr="e9b75c28-2988-4cfb-b57b-b0f783342127"/>
            <p:cNvSpPr/>
            <p:nvPr/>
          </p:nvSpPr>
          <p:spPr>
            <a:xfrm>
              <a:off x="504967" y="0"/>
              <a:ext cx="11687034" cy="5174440"/>
            </a:xfrm>
            <a:custGeom>
              <a:avLst/>
              <a:gdLst>
                <a:gd name="connsiteX0" fmla="*/ 6407964 w 6638027"/>
                <a:gd name="connsiteY0" fmla="*/ 2825323 h 3016761"/>
                <a:gd name="connsiteX1" fmla="*/ 6382925 w 6638027"/>
                <a:gd name="connsiteY1" fmla="*/ 2834417 h 3016761"/>
                <a:gd name="connsiteX2" fmla="*/ 6362565 w 6638027"/>
                <a:gd name="connsiteY2" fmla="*/ 2840406 h 3016761"/>
                <a:gd name="connsiteX3" fmla="*/ 6525447 w 6638027"/>
                <a:gd name="connsiteY3" fmla="*/ 2886216 h 3016761"/>
                <a:gd name="connsiteX4" fmla="*/ 6529639 w 6638027"/>
                <a:gd name="connsiteY4" fmla="*/ 2876336 h 3016761"/>
                <a:gd name="connsiteX5" fmla="*/ 6467659 w 6638027"/>
                <a:gd name="connsiteY5" fmla="*/ 2857771 h 3016761"/>
                <a:gd name="connsiteX6" fmla="*/ 6427837 w 6638027"/>
                <a:gd name="connsiteY6" fmla="*/ 2843400 h 3016761"/>
                <a:gd name="connsiteX7" fmla="*/ 6407964 w 6638027"/>
                <a:gd name="connsiteY7" fmla="*/ 2825323 h 3016761"/>
                <a:gd name="connsiteX8" fmla="*/ 5389991 w 6638027"/>
                <a:gd name="connsiteY8" fmla="*/ 2247228 h 3016761"/>
                <a:gd name="connsiteX9" fmla="*/ 5354735 w 6638027"/>
                <a:gd name="connsiteY9" fmla="*/ 2273314 h 3016761"/>
                <a:gd name="connsiteX10" fmla="*/ 5435577 w 6638027"/>
                <a:gd name="connsiteY10" fmla="*/ 2294273 h 3016761"/>
                <a:gd name="connsiteX11" fmla="*/ 5443661 w 6638027"/>
                <a:gd name="connsiteY11" fmla="*/ 2285590 h 3016761"/>
                <a:gd name="connsiteX12" fmla="*/ 5424798 w 6638027"/>
                <a:gd name="connsiteY12" fmla="*/ 2256846 h 3016761"/>
                <a:gd name="connsiteX13" fmla="*/ 5389991 w 6638027"/>
                <a:gd name="connsiteY13" fmla="*/ 2247228 h 3016761"/>
                <a:gd name="connsiteX14" fmla="*/ 4574760 w 6638027"/>
                <a:gd name="connsiteY14" fmla="*/ 1881978 h 3016761"/>
                <a:gd name="connsiteX15" fmla="*/ 4574161 w 6638027"/>
                <a:gd name="connsiteY15" fmla="*/ 1902338 h 3016761"/>
                <a:gd name="connsiteX16" fmla="*/ 4683746 w 6638027"/>
                <a:gd name="connsiteY16" fmla="*/ 1907429 h 3016761"/>
                <a:gd name="connsiteX17" fmla="*/ 4684645 w 6638027"/>
                <a:gd name="connsiteY17" fmla="*/ 1890362 h 3016761"/>
                <a:gd name="connsiteX18" fmla="*/ 4574760 w 6638027"/>
                <a:gd name="connsiteY18" fmla="*/ 1881978 h 3016761"/>
                <a:gd name="connsiteX19" fmla="*/ 1432401 w 6638027"/>
                <a:gd name="connsiteY19" fmla="*/ 1496332 h 3016761"/>
                <a:gd name="connsiteX20" fmla="*/ 1409346 w 6638027"/>
                <a:gd name="connsiteY20" fmla="*/ 1572683 h 3016761"/>
                <a:gd name="connsiteX21" fmla="*/ 1561149 w 6638027"/>
                <a:gd name="connsiteY21" fmla="*/ 1579569 h 3016761"/>
                <a:gd name="connsiteX22" fmla="*/ 1561149 w 6638027"/>
                <a:gd name="connsiteY22" fmla="*/ 1544538 h 3016761"/>
                <a:gd name="connsiteX23" fmla="*/ 1617140 w 6638027"/>
                <a:gd name="connsiteY23" fmla="*/ 1553221 h 3016761"/>
                <a:gd name="connsiteX24" fmla="*/ 1620134 w 6638027"/>
                <a:gd name="connsiteY24" fmla="*/ 1535555 h 3016761"/>
                <a:gd name="connsiteX25" fmla="*/ 1585102 w 6638027"/>
                <a:gd name="connsiteY25" fmla="*/ 1531363 h 3016761"/>
                <a:gd name="connsiteX26" fmla="*/ 1482403 w 6638027"/>
                <a:gd name="connsiteY26" fmla="*/ 1518788 h 3016761"/>
                <a:gd name="connsiteX27" fmla="*/ 1432401 w 6638027"/>
                <a:gd name="connsiteY27" fmla="*/ 1496332 h 3016761"/>
                <a:gd name="connsiteX28" fmla="*/ 1423418 w 6638027"/>
                <a:gd name="connsiteY28" fmla="*/ 1440940 h 3016761"/>
                <a:gd name="connsiteX29" fmla="*/ 1433898 w 6638027"/>
                <a:gd name="connsiteY29" fmla="*/ 1472977 h 3016761"/>
                <a:gd name="connsiteX30" fmla="*/ 1411142 w 6638027"/>
                <a:gd name="connsiteY30" fmla="*/ 1473277 h 3016761"/>
                <a:gd name="connsiteX31" fmla="*/ 1411142 w 6638027"/>
                <a:gd name="connsiteY31" fmla="*/ 1482858 h 3016761"/>
                <a:gd name="connsiteX32" fmla="*/ 1491386 w 6638027"/>
                <a:gd name="connsiteY32" fmla="*/ 1482858 h 3016761"/>
                <a:gd name="connsiteX33" fmla="*/ 1491685 w 6638027"/>
                <a:gd name="connsiteY33" fmla="*/ 1474774 h 3016761"/>
                <a:gd name="connsiteX34" fmla="*/ 1468929 w 6638027"/>
                <a:gd name="connsiteY34" fmla="*/ 1467888 h 3016761"/>
                <a:gd name="connsiteX35" fmla="*/ 1505159 w 6638027"/>
                <a:gd name="connsiteY35" fmla="*/ 1448126 h 3016761"/>
                <a:gd name="connsiteX36" fmla="*/ 1502165 w 6638027"/>
                <a:gd name="connsiteY36" fmla="*/ 1440940 h 3016761"/>
                <a:gd name="connsiteX37" fmla="*/ 1423418 w 6638027"/>
                <a:gd name="connsiteY37" fmla="*/ 1440940 h 3016761"/>
                <a:gd name="connsiteX38" fmla="*/ 1147657 w 6638027"/>
                <a:gd name="connsiteY38" fmla="*/ 1368482 h 3016761"/>
                <a:gd name="connsiteX39" fmla="*/ 1147003 w 6638027"/>
                <a:gd name="connsiteY39" fmla="*/ 1369657 h 3016761"/>
                <a:gd name="connsiteX40" fmla="*/ 1146460 w 6638027"/>
                <a:gd name="connsiteY40" fmla="*/ 1369380 h 3016761"/>
                <a:gd name="connsiteX41" fmla="*/ 1900087 w 6638027"/>
                <a:gd name="connsiteY41" fmla="*/ 1304108 h 3016761"/>
                <a:gd name="connsiteX42" fmla="*/ 1843797 w 6638027"/>
                <a:gd name="connsiteY42" fmla="*/ 1329558 h 3016761"/>
                <a:gd name="connsiteX43" fmla="*/ 1844994 w 6638027"/>
                <a:gd name="connsiteY43" fmla="*/ 1341834 h 3016761"/>
                <a:gd name="connsiteX44" fmla="*/ 1888110 w 6638027"/>
                <a:gd name="connsiteY44" fmla="*/ 1340636 h 3016761"/>
                <a:gd name="connsiteX45" fmla="*/ 1909668 w 6638027"/>
                <a:gd name="connsiteY45" fmla="*/ 1313389 h 3016761"/>
                <a:gd name="connsiteX46" fmla="*/ 1900087 w 6638027"/>
                <a:gd name="connsiteY46" fmla="*/ 1304108 h 3016761"/>
                <a:gd name="connsiteX47" fmla="*/ 1816251 w 6638027"/>
                <a:gd name="connsiteY47" fmla="*/ 1268777 h 3016761"/>
                <a:gd name="connsiteX48" fmla="*/ 1631811 w 6638027"/>
                <a:gd name="connsiteY48" fmla="*/ 1282251 h 3016761"/>
                <a:gd name="connsiteX49" fmla="*/ 1630913 w 6638027"/>
                <a:gd name="connsiteY49" fmla="*/ 1294527 h 3016761"/>
                <a:gd name="connsiteX50" fmla="*/ 1733313 w 6638027"/>
                <a:gd name="connsiteY50" fmla="*/ 1302012 h 3016761"/>
                <a:gd name="connsiteX51" fmla="*/ 1725228 w 6638027"/>
                <a:gd name="connsiteY51" fmla="*/ 1341534 h 3016761"/>
                <a:gd name="connsiteX52" fmla="*/ 1814454 w 6638027"/>
                <a:gd name="connsiteY52" fmla="*/ 1345427 h 3016761"/>
                <a:gd name="connsiteX53" fmla="*/ 1829425 w 6638027"/>
                <a:gd name="connsiteY53" fmla="*/ 1327761 h 3016761"/>
                <a:gd name="connsiteX54" fmla="*/ 1808166 w 6638027"/>
                <a:gd name="connsiteY54" fmla="*/ 1324767 h 3016761"/>
                <a:gd name="connsiteX55" fmla="*/ 1805172 w 6638027"/>
                <a:gd name="connsiteY55" fmla="*/ 1282550 h 3016761"/>
                <a:gd name="connsiteX56" fmla="*/ 1818047 w 6638027"/>
                <a:gd name="connsiteY56" fmla="*/ 1275663 h 3016761"/>
                <a:gd name="connsiteX57" fmla="*/ 1816251 w 6638027"/>
                <a:gd name="connsiteY57" fmla="*/ 1268777 h 3016761"/>
                <a:gd name="connsiteX58" fmla="*/ 1912063 w 6638027"/>
                <a:gd name="connsiteY58" fmla="*/ 1265483 h 3016761"/>
                <a:gd name="connsiteX59" fmla="*/ 1828527 w 6638027"/>
                <a:gd name="connsiteY59" fmla="*/ 1271471 h 3016761"/>
                <a:gd name="connsiteX60" fmla="*/ 1829725 w 6638027"/>
                <a:gd name="connsiteY60" fmla="*/ 1287340 h 3016761"/>
                <a:gd name="connsiteX61" fmla="*/ 1913561 w 6638027"/>
                <a:gd name="connsiteY61" fmla="*/ 1282550 h 3016761"/>
                <a:gd name="connsiteX62" fmla="*/ 1912063 w 6638027"/>
                <a:gd name="connsiteY62" fmla="*/ 1265483 h 3016761"/>
                <a:gd name="connsiteX63" fmla="*/ 1974014 w 6638027"/>
                <a:gd name="connsiteY63" fmla="*/ 1261539 h 3016761"/>
                <a:gd name="connsiteX64" fmla="*/ 1973713 w 6638027"/>
                <a:gd name="connsiteY64" fmla="*/ 1261890 h 3016761"/>
                <a:gd name="connsiteX65" fmla="*/ 1946496 w 6638027"/>
                <a:gd name="connsiteY65" fmla="*/ 1261890 h 3016761"/>
                <a:gd name="connsiteX66" fmla="*/ 1926435 w 6638027"/>
                <a:gd name="connsiteY66" fmla="*/ 1317581 h 3016761"/>
                <a:gd name="connsiteX67" fmla="*/ 1959745 w 6638027"/>
                <a:gd name="connsiteY67" fmla="*/ 1278171 h 3016761"/>
                <a:gd name="connsiteX68" fmla="*/ 1973713 w 6638027"/>
                <a:gd name="connsiteY68" fmla="*/ 1261890 h 3016761"/>
                <a:gd name="connsiteX69" fmla="*/ 1999792 w 6638027"/>
                <a:gd name="connsiteY69" fmla="*/ 1261890 h 3016761"/>
                <a:gd name="connsiteX70" fmla="*/ 1974014 w 6638027"/>
                <a:gd name="connsiteY70" fmla="*/ 1261539 h 3016761"/>
                <a:gd name="connsiteX71" fmla="*/ 1986917 w 6638027"/>
                <a:gd name="connsiteY71" fmla="*/ 1175359 h 3016761"/>
                <a:gd name="connsiteX72" fmla="*/ 1931824 w 6638027"/>
                <a:gd name="connsiteY72" fmla="*/ 1191528 h 3016761"/>
                <a:gd name="connsiteX73" fmla="*/ 1949490 w 6638027"/>
                <a:gd name="connsiteY73" fmla="*/ 1230751 h 3016761"/>
                <a:gd name="connsiteX74" fmla="*/ 1970150 w 6638027"/>
                <a:gd name="connsiteY74" fmla="*/ 1217876 h 3016761"/>
                <a:gd name="connsiteX75" fmla="*/ 1974342 w 6638027"/>
                <a:gd name="connsiteY75" fmla="*/ 1237338 h 3016761"/>
                <a:gd name="connsiteX76" fmla="*/ 1988714 w 6638027"/>
                <a:gd name="connsiteY76" fmla="*/ 1243027 h 3016761"/>
                <a:gd name="connsiteX77" fmla="*/ 2013565 w 6638027"/>
                <a:gd name="connsiteY77" fmla="*/ 1193024 h 3016761"/>
                <a:gd name="connsiteX78" fmla="*/ 1986917 w 6638027"/>
                <a:gd name="connsiteY78" fmla="*/ 1175359 h 3016761"/>
                <a:gd name="connsiteX79" fmla="*/ 1873738 w 6638027"/>
                <a:gd name="connsiteY79" fmla="*/ 1116973 h 3016761"/>
                <a:gd name="connsiteX80" fmla="*/ 1768643 w 6638027"/>
                <a:gd name="connsiteY80" fmla="*/ 1125956 h 3016761"/>
                <a:gd name="connsiteX81" fmla="*/ 1766248 w 6638027"/>
                <a:gd name="connsiteY81" fmla="*/ 1141226 h 3016761"/>
                <a:gd name="connsiteX82" fmla="*/ 1793795 w 6638027"/>
                <a:gd name="connsiteY82" fmla="*/ 1156796 h 3016761"/>
                <a:gd name="connsiteX83" fmla="*/ 1874337 w 6638027"/>
                <a:gd name="connsiteY83" fmla="*/ 1122662 h 3016761"/>
                <a:gd name="connsiteX84" fmla="*/ 1873738 w 6638027"/>
                <a:gd name="connsiteY84" fmla="*/ 1116973 h 3016761"/>
                <a:gd name="connsiteX85" fmla="*/ 1829425 w 6638027"/>
                <a:gd name="connsiteY85" fmla="*/ 1044814 h 3016761"/>
                <a:gd name="connsiteX86" fmla="*/ 1767446 w 6638027"/>
                <a:gd name="connsiteY86" fmla="*/ 1071163 h 3016761"/>
                <a:gd name="connsiteX87" fmla="*/ 1767446 w 6638027"/>
                <a:gd name="connsiteY87" fmla="*/ 1047210 h 3016761"/>
                <a:gd name="connsiteX88" fmla="*/ 1756068 w 6638027"/>
                <a:gd name="connsiteY88" fmla="*/ 1050503 h 3016761"/>
                <a:gd name="connsiteX89" fmla="*/ 1773434 w 6638027"/>
                <a:gd name="connsiteY89" fmla="*/ 1079546 h 3016761"/>
                <a:gd name="connsiteX90" fmla="*/ 1812359 w 6638027"/>
                <a:gd name="connsiteY90" fmla="*/ 1084037 h 3016761"/>
                <a:gd name="connsiteX91" fmla="*/ 1806071 w 6638027"/>
                <a:gd name="connsiteY91" fmla="*/ 1056791 h 3016761"/>
                <a:gd name="connsiteX92" fmla="*/ 1832419 w 6638027"/>
                <a:gd name="connsiteY92" fmla="*/ 1055593 h 3016761"/>
                <a:gd name="connsiteX93" fmla="*/ 1829425 w 6638027"/>
                <a:gd name="connsiteY93" fmla="*/ 1044814 h 3016761"/>
                <a:gd name="connsiteX94" fmla="*/ 1324312 w 6638027"/>
                <a:gd name="connsiteY94" fmla="*/ 928641 h 3016761"/>
                <a:gd name="connsiteX95" fmla="*/ 1297664 w 6638027"/>
                <a:gd name="connsiteY95" fmla="*/ 948403 h 3016761"/>
                <a:gd name="connsiteX96" fmla="*/ 1396471 w 6638027"/>
                <a:gd name="connsiteY96" fmla="*/ 963972 h 3016761"/>
                <a:gd name="connsiteX97" fmla="*/ 1399765 w 6638027"/>
                <a:gd name="connsiteY97" fmla="*/ 948103 h 3016761"/>
                <a:gd name="connsiteX98" fmla="*/ 1324312 w 6638027"/>
                <a:gd name="connsiteY98" fmla="*/ 928641 h 3016761"/>
                <a:gd name="connsiteX99" fmla="*/ 3090560 w 6638027"/>
                <a:gd name="connsiteY99" fmla="*/ 825343 h 3016761"/>
                <a:gd name="connsiteX100" fmla="*/ 3035467 w 6638027"/>
                <a:gd name="connsiteY100" fmla="*/ 841512 h 3016761"/>
                <a:gd name="connsiteX101" fmla="*/ 2999837 w 6638027"/>
                <a:gd name="connsiteY101" fmla="*/ 892113 h 3016761"/>
                <a:gd name="connsiteX102" fmla="*/ 3027383 w 6638027"/>
                <a:gd name="connsiteY102" fmla="*/ 858578 h 3016761"/>
                <a:gd name="connsiteX103" fmla="*/ 3018101 w 6638027"/>
                <a:gd name="connsiteY103" fmla="*/ 893310 h 3016761"/>
                <a:gd name="connsiteX104" fmla="*/ 3112417 w 6638027"/>
                <a:gd name="connsiteY104" fmla="*/ 861273 h 3016761"/>
                <a:gd name="connsiteX105" fmla="*/ 3124095 w 6638027"/>
                <a:gd name="connsiteY105" fmla="*/ 882232 h 3016761"/>
                <a:gd name="connsiteX106" fmla="*/ 3133077 w 6638027"/>
                <a:gd name="connsiteY106" fmla="*/ 875345 h 3016761"/>
                <a:gd name="connsiteX107" fmla="*/ 3090560 w 6638027"/>
                <a:gd name="connsiteY107" fmla="*/ 825343 h 3016761"/>
                <a:gd name="connsiteX108" fmla="*/ 3319613 w 6638027"/>
                <a:gd name="connsiteY108" fmla="*/ 823247 h 3016761"/>
                <a:gd name="connsiteX109" fmla="*/ 3232483 w 6638027"/>
                <a:gd name="connsiteY109" fmla="*/ 838218 h 3016761"/>
                <a:gd name="connsiteX110" fmla="*/ 3223800 w 6638027"/>
                <a:gd name="connsiteY110" fmla="*/ 869657 h 3016761"/>
                <a:gd name="connsiteX111" fmla="*/ 3321110 w 6638027"/>
                <a:gd name="connsiteY111" fmla="*/ 827139 h 3016761"/>
                <a:gd name="connsiteX112" fmla="*/ 3319613 w 6638027"/>
                <a:gd name="connsiteY112" fmla="*/ 823247 h 3016761"/>
                <a:gd name="connsiteX113" fmla="*/ 2848034 w 6638027"/>
                <a:gd name="connsiteY113" fmla="*/ 799893 h 3016761"/>
                <a:gd name="connsiteX114" fmla="*/ 2703417 w 6638027"/>
                <a:gd name="connsiteY114" fmla="*/ 823547 h 3016761"/>
                <a:gd name="connsiteX115" fmla="*/ 2686949 w 6638027"/>
                <a:gd name="connsiteY115" fmla="*/ 845404 h 3016761"/>
                <a:gd name="connsiteX116" fmla="*/ 2694135 w 6638027"/>
                <a:gd name="connsiteY116" fmla="*/ 851692 h 3016761"/>
                <a:gd name="connsiteX117" fmla="*/ 2778270 w 6638027"/>
                <a:gd name="connsiteY117" fmla="*/ 835523 h 3016761"/>
                <a:gd name="connsiteX118" fmla="*/ 2872885 w 6638027"/>
                <a:gd name="connsiteY118" fmla="*/ 805881 h 3016761"/>
                <a:gd name="connsiteX119" fmla="*/ 2848034 w 6638027"/>
                <a:gd name="connsiteY119" fmla="*/ 799893 h 3016761"/>
                <a:gd name="connsiteX120" fmla="*/ 2717386 w 6638027"/>
                <a:gd name="connsiteY120" fmla="*/ 752838 h 3016761"/>
                <a:gd name="connsiteX121" fmla="*/ 2608502 w 6638027"/>
                <a:gd name="connsiteY121" fmla="*/ 757975 h 3016761"/>
                <a:gd name="connsiteX122" fmla="*/ 2610299 w 6638027"/>
                <a:gd name="connsiteY122" fmla="*/ 791210 h 3016761"/>
                <a:gd name="connsiteX123" fmla="*/ 2614790 w 6638027"/>
                <a:gd name="connsiteY123" fmla="*/ 796599 h 3016761"/>
                <a:gd name="connsiteX124" fmla="*/ 2754317 w 6638027"/>
                <a:gd name="connsiteY124" fmla="*/ 768753 h 3016761"/>
                <a:gd name="connsiteX125" fmla="*/ 2717386 w 6638027"/>
                <a:gd name="connsiteY125" fmla="*/ 752838 h 3016761"/>
                <a:gd name="connsiteX126" fmla="*/ 2508498 w 6638027"/>
                <a:gd name="connsiteY126" fmla="*/ 710967 h 3016761"/>
                <a:gd name="connsiteX127" fmla="*/ 2067160 w 6638027"/>
                <a:gd name="connsiteY127" fmla="*/ 740309 h 3016761"/>
                <a:gd name="connsiteX128" fmla="*/ 2068059 w 6638027"/>
                <a:gd name="connsiteY128" fmla="*/ 749891 h 3016761"/>
                <a:gd name="connsiteX129" fmla="*/ 2221958 w 6638027"/>
                <a:gd name="connsiteY129" fmla="*/ 741807 h 3016761"/>
                <a:gd name="connsiteX130" fmla="*/ 2215969 w 6638027"/>
                <a:gd name="connsiteY130" fmla="*/ 769951 h 3016761"/>
                <a:gd name="connsiteX131" fmla="*/ 2280344 w 6638027"/>
                <a:gd name="connsiteY131" fmla="*/ 814265 h 3016761"/>
                <a:gd name="connsiteX132" fmla="*/ 2344419 w 6638027"/>
                <a:gd name="connsiteY132" fmla="*/ 806480 h 3016761"/>
                <a:gd name="connsiteX133" fmla="*/ 2404002 w 6638027"/>
                <a:gd name="connsiteY133" fmla="*/ 807977 h 3016761"/>
                <a:gd name="connsiteX134" fmla="*/ 2396517 w 6638027"/>
                <a:gd name="connsiteY134" fmla="*/ 823846 h 3016761"/>
                <a:gd name="connsiteX135" fmla="*/ 2470472 w 6638027"/>
                <a:gd name="connsiteY135" fmla="*/ 808277 h 3016761"/>
                <a:gd name="connsiteX136" fmla="*/ 2471325 w 6638027"/>
                <a:gd name="connsiteY136" fmla="*/ 808355 h 3016761"/>
                <a:gd name="connsiteX137" fmla="*/ 2471969 w 6638027"/>
                <a:gd name="connsiteY137" fmla="*/ 809474 h 3016761"/>
                <a:gd name="connsiteX138" fmla="*/ 2471841 w 6638027"/>
                <a:gd name="connsiteY138" fmla="*/ 808402 h 3016761"/>
                <a:gd name="connsiteX139" fmla="*/ 2532750 w 6638027"/>
                <a:gd name="connsiteY139" fmla="*/ 813965 h 3016761"/>
                <a:gd name="connsiteX140" fmla="*/ 2533050 w 6638027"/>
                <a:gd name="connsiteY140" fmla="*/ 805881 h 3016761"/>
                <a:gd name="connsiteX141" fmla="*/ 2468676 w 6638027"/>
                <a:gd name="connsiteY141" fmla="*/ 781928 h 3016761"/>
                <a:gd name="connsiteX142" fmla="*/ 2471841 w 6638027"/>
                <a:gd name="connsiteY142" fmla="*/ 808402 h 3016761"/>
                <a:gd name="connsiteX143" fmla="*/ 2471325 w 6638027"/>
                <a:gd name="connsiteY143" fmla="*/ 808355 h 3016761"/>
                <a:gd name="connsiteX144" fmla="*/ 2450411 w 6638027"/>
                <a:gd name="connsiteY144" fmla="*/ 772047 h 3016761"/>
                <a:gd name="connsiteX145" fmla="*/ 2388432 w 6638027"/>
                <a:gd name="connsiteY145" fmla="*/ 754382 h 3016761"/>
                <a:gd name="connsiteX146" fmla="*/ 2389031 w 6638027"/>
                <a:gd name="connsiteY146" fmla="*/ 742405 h 3016761"/>
                <a:gd name="connsiteX147" fmla="*/ 2448016 w 6638027"/>
                <a:gd name="connsiteY147" fmla="*/ 733722 h 3016761"/>
                <a:gd name="connsiteX148" fmla="*/ 2508498 w 6638027"/>
                <a:gd name="connsiteY148" fmla="*/ 710967 h 3016761"/>
                <a:gd name="connsiteX149" fmla="*/ 2665391 w 6638027"/>
                <a:gd name="connsiteY149" fmla="*/ 690307 h 3016761"/>
                <a:gd name="connsiteX150" fmla="*/ 2605508 w 6638027"/>
                <a:gd name="connsiteY150" fmla="*/ 693900 h 3016761"/>
                <a:gd name="connsiteX151" fmla="*/ 2570177 w 6638027"/>
                <a:gd name="connsiteY151" fmla="*/ 718452 h 3016761"/>
                <a:gd name="connsiteX152" fmla="*/ 2649522 w 6638027"/>
                <a:gd name="connsiteY152" fmla="*/ 718452 h 3016761"/>
                <a:gd name="connsiteX153" fmla="*/ 2650720 w 6638027"/>
                <a:gd name="connsiteY153" fmla="*/ 728033 h 3016761"/>
                <a:gd name="connsiteX154" fmla="*/ 2596825 w 6638027"/>
                <a:gd name="connsiteY154" fmla="*/ 740010 h 3016761"/>
                <a:gd name="connsiteX155" fmla="*/ 2673475 w 6638027"/>
                <a:gd name="connsiteY155" fmla="*/ 701385 h 3016761"/>
                <a:gd name="connsiteX156" fmla="*/ 2728867 w 6638027"/>
                <a:gd name="connsiteY156" fmla="*/ 693301 h 3016761"/>
                <a:gd name="connsiteX157" fmla="*/ 2665391 w 6638027"/>
                <a:gd name="connsiteY157" fmla="*/ 690307 h 3016761"/>
                <a:gd name="connsiteX158" fmla="*/ 2088119 w 6638027"/>
                <a:gd name="connsiteY158" fmla="*/ 681624 h 3016761"/>
                <a:gd name="connsiteX159" fmla="*/ 2042309 w 6638027"/>
                <a:gd name="connsiteY159" fmla="*/ 700487 h 3016761"/>
                <a:gd name="connsiteX160" fmla="*/ 2047399 w 6638027"/>
                <a:gd name="connsiteY160" fmla="*/ 715159 h 3016761"/>
                <a:gd name="connsiteX161" fmla="*/ 2138421 w 6638027"/>
                <a:gd name="connsiteY161" fmla="*/ 701385 h 3016761"/>
                <a:gd name="connsiteX162" fmla="*/ 2142613 w 6638027"/>
                <a:gd name="connsiteY162" fmla="*/ 687313 h 3016761"/>
                <a:gd name="connsiteX163" fmla="*/ 2088119 w 6638027"/>
                <a:gd name="connsiteY163" fmla="*/ 681624 h 3016761"/>
                <a:gd name="connsiteX164" fmla="*/ 1884167 w 6638027"/>
                <a:gd name="connsiteY164" fmla="*/ 560379 h 3016761"/>
                <a:gd name="connsiteX165" fmla="*/ 1827029 w 6638027"/>
                <a:gd name="connsiteY165" fmla="*/ 564253 h 3016761"/>
                <a:gd name="connsiteX166" fmla="*/ 1580012 w 6638027"/>
                <a:gd name="connsiteY166" fmla="*/ 584314 h 3016761"/>
                <a:gd name="connsiteX167" fmla="*/ 1564742 w 6638027"/>
                <a:gd name="connsiteY167" fmla="*/ 579224 h 3016761"/>
                <a:gd name="connsiteX168" fmla="*/ 1494080 w 6638027"/>
                <a:gd name="connsiteY168" fmla="*/ 562457 h 3016761"/>
                <a:gd name="connsiteX169" fmla="*/ 1422820 w 6638027"/>
                <a:gd name="connsiteY169" fmla="*/ 568146 h 3016761"/>
                <a:gd name="connsiteX170" fmla="*/ 1439587 w 6638027"/>
                <a:gd name="connsiteY170" fmla="*/ 628028 h 3016761"/>
                <a:gd name="connsiteX171" fmla="*/ 1450964 w 6638027"/>
                <a:gd name="connsiteY171" fmla="*/ 605872 h 3016761"/>
                <a:gd name="connsiteX172" fmla="*/ 1459647 w 6638027"/>
                <a:gd name="connsiteY172" fmla="*/ 594195 h 3016761"/>
                <a:gd name="connsiteX173" fmla="*/ 1474618 w 6638027"/>
                <a:gd name="connsiteY173" fmla="*/ 600483 h 3016761"/>
                <a:gd name="connsiteX174" fmla="*/ 1471325 w 6638027"/>
                <a:gd name="connsiteY174" fmla="*/ 626232 h 3016761"/>
                <a:gd name="connsiteX175" fmla="*/ 1514141 w 6638027"/>
                <a:gd name="connsiteY175" fmla="*/ 634616 h 3016761"/>
                <a:gd name="connsiteX176" fmla="*/ 1551568 w 6638027"/>
                <a:gd name="connsiteY176" fmla="*/ 581919 h 3016761"/>
                <a:gd name="connsiteX177" fmla="*/ 1624625 w 6638027"/>
                <a:gd name="connsiteY177" fmla="*/ 632220 h 3016761"/>
                <a:gd name="connsiteX178" fmla="*/ 1642291 w 6638027"/>
                <a:gd name="connsiteY178" fmla="*/ 643598 h 3016761"/>
                <a:gd name="connsiteX179" fmla="*/ 1697683 w 6638027"/>
                <a:gd name="connsiteY179" fmla="*/ 651083 h 3016761"/>
                <a:gd name="connsiteX180" fmla="*/ 1750080 w 6638027"/>
                <a:gd name="connsiteY180" fmla="*/ 615154 h 3016761"/>
                <a:gd name="connsiteX181" fmla="*/ 1756068 w 6638027"/>
                <a:gd name="connsiteY181" fmla="*/ 621142 h 3016761"/>
                <a:gd name="connsiteX182" fmla="*/ 1737804 w 6638027"/>
                <a:gd name="connsiteY182" fmla="*/ 636113 h 3016761"/>
                <a:gd name="connsiteX183" fmla="*/ 1759063 w 6638027"/>
                <a:gd name="connsiteY183" fmla="*/ 642700 h 3016761"/>
                <a:gd name="connsiteX184" fmla="*/ 1753074 w 6638027"/>
                <a:gd name="connsiteY184" fmla="*/ 680426 h 3016761"/>
                <a:gd name="connsiteX185" fmla="*/ 1793495 w 6638027"/>
                <a:gd name="connsiteY185" fmla="*/ 686714 h 3016761"/>
                <a:gd name="connsiteX186" fmla="*/ 1790501 w 6638027"/>
                <a:gd name="connsiteY186" fmla="*/ 662162 h 3016761"/>
                <a:gd name="connsiteX187" fmla="*/ 1890805 w 6638027"/>
                <a:gd name="connsiteY187" fmla="*/ 668749 h 3016761"/>
                <a:gd name="connsiteX188" fmla="*/ 1954281 w 6638027"/>
                <a:gd name="connsiteY188" fmla="*/ 603776 h 3016761"/>
                <a:gd name="connsiteX189" fmla="*/ 1968952 w 6638027"/>
                <a:gd name="connsiteY189" fmla="*/ 629226 h 3016761"/>
                <a:gd name="connsiteX190" fmla="*/ 2045004 w 6638027"/>
                <a:gd name="connsiteY190" fmla="*/ 635215 h 3016761"/>
                <a:gd name="connsiteX191" fmla="*/ 2125846 w 6638027"/>
                <a:gd name="connsiteY191" fmla="*/ 610063 h 3016761"/>
                <a:gd name="connsiteX192" fmla="*/ 2189321 w 6638027"/>
                <a:gd name="connsiteY192" fmla="*/ 599285 h 3016761"/>
                <a:gd name="connsiteX193" fmla="*/ 2150996 w 6638027"/>
                <a:gd name="connsiteY193" fmla="*/ 569343 h 3016761"/>
                <a:gd name="connsiteX194" fmla="*/ 1983324 w 6638027"/>
                <a:gd name="connsiteY194" fmla="*/ 574134 h 3016761"/>
                <a:gd name="connsiteX195" fmla="*/ 1899788 w 6638027"/>
                <a:gd name="connsiteY195" fmla="*/ 565151 h 3016761"/>
                <a:gd name="connsiteX196" fmla="*/ 1884167 w 6638027"/>
                <a:gd name="connsiteY196" fmla="*/ 560379 h 3016761"/>
                <a:gd name="connsiteX197" fmla="*/ 1268022 w 6638027"/>
                <a:gd name="connsiteY197" fmla="*/ 558864 h 3016761"/>
                <a:gd name="connsiteX198" fmla="*/ 1248560 w 6638027"/>
                <a:gd name="connsiteY198" fmla="*/ 571140 h 3016761"/>
                <a:gd name="connsiteX199" fmla="*/ 1251255 w 6638027"/>
                <a:gd name="connsiteY199" fmla="*/ 588506 h 3016761"/>
                <a:gd name="connsiteX200" fmla="*/ 1320120 w 6638027"/>
                <a:gd name="connsiteY200" fmla="*/ 578326 h 3016761"/>
                <a:gd name="connsiteX201" fmla="*/ 1268022 w 6638027"/>
                <a:gd name="connsiteY201" fmla="*/ 558864 h 3016761"/>
                <a:gd name="connsiteX202" fmla="*/ 6343103 w 6638027"/>
                <a:gd name="connsiteY202" fmla="*/ 535509 h 3016761"/>
                <a:gd name="connsiteX203" fmla="*/ 6279329 w 6638027"/>
                <a:gd name="connsiteY203" fmla="*/ 547486 h 3016761"/>
                <a:gd name="connsiteX204" fmla="*/ 6319749 w 6638027"/>
                <a:gd name="connsiteY204" fmla="*/ 570241 h 3016761"/>
                <a:gd name="connsiteX205" fmla="*/ 6345199 w 6638027"/>
                <a:gd name="connsiteY205" fmla="*/ 546289 h 3016761"/>
                <a:gd name="connsiteX206" fmla="*/ 6370051 w 6638027"/>
                <a:gd name="connsiteY206" fmla="*/ 554373 h 3016761"/>
                <a:gd name="connsiteX207" fmla="*/ 6373943 w 6638027"/>
                <a:gd name="connsiteY207" fmla="*/ 543593 h 3016761"/>
                <a:gd name="connsiteX208" fmla="*/ 6343103 w 6638027"/>
                <a:gd name="connsiteY208" fmla="*/ 535509 h 3016761"/>
                <a:gd name="connsiteX209" fmla="*/ 6415861 w 6638027"/>
                <a:gd name="connsiteY209" fmla="*/ 522335 h 3016761"/>
                <a:gd name="connsiteX210" fmla="*/ 6387717 w 6638027"/>
                <a:gd name="connsiteY210" fmla="*/ 525330 h 3016761"/>
                <a:gd name="connsiteX211" fmla="*/ 6364062 w 6638027"/>
                <a:gd name="connsiteY211" fmla="*/ 575032 h 3016761"/>
                <a:gd name="connsiteX212" fmla="*/ 6451492 w 6638027"/>
                <a:gd name="connsiteY212" fmla="*/ 592997 h 3016761"/>
                <a:gd name="connsiteX213" fmla="*/ 6439215 w 6638027"/>
                <a:gd name="connsiteY213" fmla="*/ 551079 h 3016761"/>
                <a:gd name="connsiteX214" fmla="*/ 6415861 w 6638027"/>
                <a:gd name="connsiteY214" fmla="*/ 522335 h 3016761"/>
                <a:gd name="connsiteX215" fmla="*/ 6463169 w 6638027"/>
                <a:gd name="connsiteY215" fmla="*/ 482513 h 3016761"/>
                <a:gd name="connsiteX216" fmla="*/ 6463169 w 6638027"/>
                <a:gd name="connsiteY216" fmla="*/ 596290 h 3016761"/>
                <a:gd name="connsiteX217" fmla="*/ 6474247 w 6638027"/>
                <a:gd name="connsiteY217" fmla="*/ 603477 h 3016761"/>
                <a:gd name="connsiteX218" fmla="*/ 6505985 w 6638027"/>
                <a:gd name="connsiteY218" fmla="*/ 559762 h 3016761"/>
                <a:gd name="connsiteX219" fmla="*/ 6540717 w 6638027"/>
                <a:gd name="connsiteY219" fmla="*/ 596290 h 3016761"/>
                <a:gd name="connsiteX220" fmla="*/ 6524249 w 6638027"/>
                <a:gd name="connsiteY220" fmla="*/ 548384 h 3016761"/>
                <a:gd name="connsiteX221" fmla="*/ 6482033 w 6638027"/>
                <a:gd name="connsiteY221" fmla="*/ 504370 h 3016761"/>
                <a:gd name="connsiteX222" fmla="*/ 6463169 w 6638027"/>
                <a:gd name="connsiteY222" fmla="*/ 482513 h 3016761"/>
                <a:gd name="connsiteX223" fmla="*/ 3613937 w 6638027"/>
                <a:gd name="connsiteY223" fmla="*/ 417839 h 3016761"/>
                <a:gd name="connsiteX224" fmla="*/ 3560043 w 6638027"/>
                <a:gd name="connsiteY224" fmla="*/ 442391 h 3016761"/>
                <a:gd name="connsiteX225" fmla="*/ 3516328 w 6638027"/>
                <a:gd name="connsiteY225" fmla="*/ 472033 h 3016761"/>
                <a:gd name="connsiteX226" fmla="*/ 3481296 w 6638027"/>
                <a:gd name="connsiteY226" fmla="*/ 478920 h 3016761"/>
                <a:gd name="connsiteX227" fmla="*/ 3483692 w 6638027"/>
                <a:gd name="connsiteY227" fmla="*/ 489998 h 3016761"/>
                <a:gd name="connsiteX228" fmla="*/ 3557647 w 6638027"/>
                <a:gd name="connsiteY228" fmla="*/ 488501 h 3016761"/>
                <a:gd name="connsiteX229" fmla="*/ 3611841 w 6638027"/>
                <a:gd name="connsiteY229" fmla="*/ 449877 h 3016761"/>
                <a:gd name="connsiteX230" fmla="*/ 3574115 w 6638027"/>
                <a:gd name="connsiteY230" fmla="*/ 453470 h 3016761"/>
                <a:gd name="connsiteX231" fmla="*/ 3572019 w 6638027"/>
                <a:gd name="connsiteY231" fmla="*/ 444787 h 3016761"/>
                <a:gd name="connsiteX232" fmla="*/ 3618129 w 6638027"/>
                <a:gd name="connsiteY232" fmla="*/ 428020 h 3016761"/>
                <a:gd name="connsiteX233" fmla="*/ 3613937 w 6638027"/>
                <a:gd name="connsiteY233" fmla="*/ 417839 h 3016761"/>
                <a:gd name="connsiteX234" fmla="*/ 3489381 w 6638027"/>
                <a:gd name="connsiteY234" fmla="*/ 387599 h 3016761"/>
                <a:gd name="connsiteX235" fmla="*/ 3435486 w 6638027"/>
                <a:gd name="connsiteY235" fmla="*/ 402569 h 3016761"/>
                <a:gd name="connsiteX236" fmla="*/ 3366021 w 6638027"/>
                <a:gd name="connsiteY236" fmla="*/ 433109 h 3016761"/>
                <a:gd name="connsiteX237" fmla="*/ 3209428 w 6638027"/>
                <a:gd name="connsiteY237" fmla="*/ 464847 h 3016761"/>
                <a:gd name="connsiteX238" fmla="*/ 3170205 w 6638027"/>
                <a:gd name="connsiteY238" fmla="*/ 482213 h 3016761"/>
                <a:gd name="connsiteX239" fmla="*/ 3173797 w 6638027"/>
                <a:gd name="connsiteY239" fmla="*/ 494789 h 3016761"/>
                <a:gd name="connsiteX240" fmla="*/ 3439079 w 6638027"/>
                <a:gd name="connsiteY240" fmla="*/ 445386 h 3016761"/>
                <a:gd name="connsiteX241" fmla="*/ 3440576 w 6638027"/>
                <a:gd name="connsiteY241" fmla="*/ 454368 h 3016761"/>
                <a:gd name="connsiteX242" fmla="*/ 3363926 w 6638027"/>
                <a:gd name="connsiteY242" fmla="*/ 473231 h 3016761"/>
                <a:gd name="connsiteX243" fmla="*/ 3361830 w 6638027"/>
                <a:gd name="connsiteY243" fmla="*/ 483711 h 3016761"/>
                <a:gd name="connsiteX244" fmla="*/ 3401053 w 6638027"/>
                <a:gd name="connsiteY244" fmla="*/ 491495 h 3016761"/>
                <a:gd name="connsiteX245" fmla="*/ 3447163 w 6638027"/>
                <a:gd name="connsiteY245" fmla="*/ 461853 h 3016761"/>
                <a:gd name="connsiteX246" fmla="*/ 3425605 w 6638027"/>
                <a:gd name="connsiteY246" fmla="*/ 498083 h 3016761"/>
                <a:gd name="connsiteX247" fmla="*/ 3467224 w 6638027"/>
                <a:gd name="connsiteY247" fmla="*/ 489400 h 3016761"/>
                <a:gd name="connsiteX248" fmla="*/ 3456145 w 6638027"/>
                <a:gd name="connsiteY248" fmla="*/ 465147 h 3016761"/>
                <a:gd name="connsiteX249" fmla="*/ 3505549 w 6638027"/>
                <a:gd name="connsiteY249" fmla="*/ 453470 h 3016761"/>
                <a:gd name="connsiteX250" fmla="*/ 3465427 w 6638027"/>
                <a:gd name="connsiteY250" fmla="*/ 443888 h 3016761"/>
                <a:gd name="connsiteX251" fmla="*/ 3464529 w 6638027"/>
                <a:gd name="connsiteY251" fmla="*/ 435505 h 3016761"/>
                <a:gd name="connsiteX252" fmla="*/ 3507046 w 6638027"/>
                <a:gd name="connsiteY252" fmla="*/ 420534 h 3016761"/>
                <a:gd name="connsiteX253" fmla="*/ 3477704 w 6638027"/>
                <a:gd name="connsiteY253" fmla="*/ 410653 h 3016761"/>
                <a:gd name="connsiteX254" fmla="*/ 3493273 w 6638027"/>
                <a:gd name="connsiteY254" fmla="*/ 396581 h 3016761"/>
                <a:gd name="connsiteX255" fmla="*/ 3489381 w 6638027"/>
                <a:gd name="connsiteY255" fmla="*/ 387599 h 3016761"/>
                <a:gd name="connsiteX256" fmla="*/ 3707355 w 6638027"/>
                <a:gd name="connsiteY256" fmla="*/ 314242 h 3016761"/>
                <a:gd name="connsiteX257" fmla="*/ 3685498 w 6638027"/>
                <a:gd name="connsiteY257" fmla="*/ 340890 h 3016761"/>
                <a:gd name="connsiteX258" fmla="*/ 3615434 w 6638027"/>
                <a:gd name="connsiteY258" fmla="*/ 346579 h 3016761"/>
                <a:gd name="connsiteX259" fmla="*/ 3550461 w 6638027"/>
                <a:gd name="connsiteY259" fmla="*/ 361549 h 3016761"/>
                <a:gd name="connsiteX260" fmla="*/ 3550162 w 6638027"/>
                <a:gd name="connsiteY260" fmla="*/ 374125 h 3016761"/>
                <a:gd name="connsiteX261" fmla="*/ 3596571 w 6638027"/>
                <a:gd name="connsiteY261" fmla="*/ 393287 h 3016761"/>
                <a:gd name="connsiteX262" fmla="*/ 3637291 w 6638027"/>
                <a:gd name="connsiteY262" fmla="*/ 381311 h 3016761"/>
                <a:gd name="connsiteX263" fmla="*/ 3712744 w 6638027"/>
                <a:gd name="connsiteY263" fmla="*/ 357058 h 3016761"/>
                <a:gd name="connsiteX264" fmla="*/ 3779813 w 6638027"/>
                <a:gd name="connsiteY264" fmla="*/ 347477 h 3016761"/>
                <a:gd name="connsiteX265" fmla="*/ 3779214 w 6638027"/>
                <a:gd name="connsiteY265" fmla="*/ 335799 h 3016761"/>
                <a:gd name="connsiteX266" fmla="*/ 3707355 w 6638027"/>
                <a:gd name="connsiteY266" fmla="*/ 314242 h 3016761"/>
                <a:gd name="connsiteX267" fmla="*/ 4120411 w 6638027"/>
                <a:gd name="connsiteY267" fmla="*/ 0 h 3016761"/>
                <a:gd name="connsiteX268" fmla="*/ 6298457 w 6638027"/>
                <a:gd name="connsiteY268" fmla="*/ 0 h 3016761"/>
                <a:gd name="connsiteX269" fmla="*/ 6294935 w 6638027"/>
                <a:gd name="connsiteY269" fmla="*/ 7753 h 3016761"/>
                <a:gd name="connsiteX270" fmla="*/ 6303581 w 6638027"/>
                <a:gd name="connsiteY270" fmla="*/ 30696 h 3016761"/>
                <a:gd name="connsiteX271" fmla="*/ 6383823 w 6638027"/>
                <a:gd name="connsiteY271" fmla="*/ 47762 h 3016761"/>
                <a:gd name="connsiteX272" fmla="*/ 6408974 w 6638027"/>
                <a:gd name="connsiteY272" fmla="*/ 42972 h 3016761"/>
                <a:gd name="connsiteX273" fmla="*/ 6353196 w 6638027"/>
                <a:gd name="connsiteY273" fmla="*/ 0 h 3016761"/>
                <a:gd name="connsiteX274" fmla="*/ 6621039 w 6638027"/>
                <a:gd name="connsiteY274" fmla="*/ 0 h 3016761"/>
                <a:gd name="connsiteX275" fmla="*/ 6628446 w 6638027"/>
                <a:gd name="connsiteY275" fmla="*/ 8651 h 3016761"/>
                <a:gd name="connsiteX276" fmla="*/ 6632638 w 6638027"/>
                <a:gd name="connsiteY276" fmla="*/ 25007 h 3016761"/>
                <a:gd name="connsiteX277" fmla="*/ 6633237 w 6638027"/>
                <a:gd name="connsiteY277" fmla="*/ 474129 h 3016761"/>
                <a:gd name="connsiteX278" fmla="*/ 6599702 w 6638027"/>
                <a:gd name="connsiteY278" fmla="*/ 486106 h 3016761"/>
                <a:gd name="connsiteX279" fmla="*/ 6573653 w 6638027"/>
                <a:gd name="connsiteY279" fmla="*/ 483112 h 3016761"/>
                <a:gd name="connsiteX280" fmla="*/ 6594611 w 6638027"/>
                <a:gd name="connsiteY280" fmla="*/ 520239 h 3016761"/>
                <a:gd name="connsiteX281" fmla="*/ 6633535 w 6638027"/>
                <a:gd name="connsiteY281" fmla="*/ 507065 h 3016761"/>
                <a:gd name="connsiteX282" fmla="*/ 6626949 w 6638027"/>
                <a:gd name="connsiteY282" fmla="*/ 557965 h 3016761"/>
                <a:gd name="connsiteX283" fmla="*/ 6600600 w 6638027"/>
                <a:gd name="connsiteY283" fmla="*/ 543593 h 3016761"/>
                <a:gd name="connsiteX284" fmla="*/ 6591019 w 6638027"/>
                <a:gd name="connsiteY284" fmla="*/ 587907 h 3016761"/>
                <a:gd name="connsiteX285" fmla="*/ 6618266 w 6638027"/>
                <a:gd name="connsiteY285" fmla="*/ 619345 h 3016761"/>
                <a:gd name="connsiteX286" fmla="*/ 6620661 w 6638027"/>
                <a:gd name="connsiteY286" fmla="*/ 574433 h 3016761"/>
                <a:gd name="connsiteX287" fmla="*/ 6628745 w 6638027"/>
                <a:gd name="connsiteY287" fmla="*/ 574733 h 3016761"/>
                <a:gd name="connsiteX288" fmla="*/ 6628745 w 6638027"/>
                <a:gd name="connsiteY288" fmla="*/ 2736509 h 3016761"/>
                <a:gd name="connsiteX289" fmla="*/ 6619463 w 6638027"/>
                <a:gd name="connsiteY289" fmla="*/ 2738605 h 3016761"/>
                <a:gd name="connsiteX290" fmla="*/ 6628970 w 6638027"/>
                <a:gd name="connsiteY290" fmla="*/ 2792088 h 3016761"/>
                <a:gd name="connsiteX291" fmla="*/ 6638027 w 6638027"/>
                <a:gd name="connsiteY291" fmla="*/ 2842584 h 3016761"/>
                <a:gd name="connsiteX292" fmla="*/ 6638027 w 6638027"/>
                <a:gd name="connsiteY292" fmla="*/ 2847262 h 3016761"/>
                <a:gd name="connsiteX293" fmla="*/ 6604792 w 6638027"/>
                <a:gd name="connsiteY293" fmla="*/ 2835091 h 3016761"/>
                <a:gd name="connsiteX294" fmla="*/ 6585031 w 6638027"/>
                <a:gd name="connsiteY294" fmla="*/ 2808667 h 3016761"/>
                <a:gd name="connsiteX295" fmla="*/ 6499099 w 6638027"/>
                <a:gd name="connsiteY295" fmla="*/ 2766450 h 3016761"/>
                <a:gd name="connsiteX296" fmla="*/ 6514069 w 6638027"/>
                <a:gd name="connsiteY296" fmla="*/ 2798188 h 3016761"/>
                <a:gd name="connsiteX297" fmla="*/ 6507781 w 6638027"/>
                <a:gd name="connsiteY297" fmla="*/ 2804775 h 3016761"/>
                <a:gd name="connsiteX298" fmla="*/ 6482033 w 6638027"/>
                <a:gd name="connsiteY298" fmla="*/ 2785912 h 3016761"/>
                <a:gd name="connsiteX299" fmla="*/ 6478739 w 6638027"/>
                <a:gd name="connsiteY299" fmla="*/ 2798188 h 3016761"/>
                <a:gd name="connsiteX300" fmla="*/ 6453887 w 6638027"/>
                <a:gd name="connsiteY300" fmla="*/ 2810764 h 3016761"/>
                <a:gd name="connsiteX301" fmla="*/ 6491014 w 6638027"/>
                <a:gd name="connsiteY301" fmla="*/ 2841004 h 3016761"/>
                <a:gd name="connsiteX302" fmla="*/ 6517363 w 6638027"/>
                <a:gd name="connsiteY302" fmla="*/ 2857472 h 3016761"/>
                <a:gd name="connsiteX303" fmla="*/ 6556287 w 6638027"/>
                <a:gd name="connsiteY303" fmla="*/ 2865556 h 3016761"/>
                <a:gd name="connsiteX304" fmla="*/ 6598803 w 6638027"/>
                <a:gd name="connsiteY304" fmla="*/ 2867952 h 3016761"/>
                <a:gd name="connsiteX305" fmla="*/ 6630841 w 6638027"/>
                <a:gd name="connsiteY305" fmla="*/ 2917954 h 3016761"/>
                <a:gd name="connsiteX306" fmla="*/ 6632338 w 6638027"/>
                <a:gd name="connsiteY306" fmla="*/ 2991610 h 3016761"/>
                <a:gd name="connsiteX307" fmla="*/ 6569761 w 6638027"/>
                <a:gd name="connsiteY307" fmla="*/ 2973046 h 3016761"/>
                <a:gd name="connsiteX308" fmla="*/ 6629643 w 6638027"/>
                <a:gd name="connsiteY308" fmla="*/ 3009874 h 3016761"/>
                <a:gd name="connsiteX309" fmla="*/ 6627547 w 6638027"/>
                <a:gd name="connsiteY309" fmla="*/ 3016761 h 3016761"/>
                <a:gd name="connsiteX310" fmla="*/ 6601797 w 6638027"/>
                <a:gd name="connsiteY310" fmla="*/ 3011072 h 3016761"/>
                <a:gd name="connsiteX311" fmla="*/ 6536525 w 6638027"/>
                <a:gd name="connsiteY311" fmla="*/ 2964064 h 3016761"/>
                <a:gd name="connsiteX312" fmla="*/ 6514967 w 6638027"/>
                <a:gd name="connsiteY312" fmla="*/ 2965561 h 3016761"/>
                <a:gd name="connsiteX313" fmla="*/ 6465863 w 6638027"/>
                <a:gd name="connsiteY313" fmla="*/ 2938614 h 3016761"/>
                <a:gd name="connsiteX314" fmla="*/ 6425443 w 6638027"/>
                <a:gd name="connsiteY314" fmla="*/ 2888012 h 3016761"/>
                <a:gd name="connsiteX315" fmla="*/ 6397297 w 6638027"/>
                <a:gd name="connsiteY315" fmla="*/ 2875437 h 3016761"/>
                <a:gd name="connsiteX316" fmla="*/ 6385021 w 6638027"/>
                <a:gd name="connsiteY316" fmla="*/ 2904181 h 3016761"/>
                <a:gd name="connsiteX317" fmla="*/ 6282323 w 6638027"/>
                <a:gd name="connsiteY317" fmla="*/ 2851484 h 3016761"/>
                <a:gd name="connsiteX318" fmla="*/ 6282023 w 6638027"/>
                <a:gd name="connsiteY318" fmla="*/ 2845496 h 3016761"/>
                <a:gd name="connsiteX319" fmla="*/ 6355379 w 6638027"/>
                <a:gd name="connsiteY319" fmla="*/ 2845496 h 3016761"/>
                <a:gd name="connsiteX320" fmla="*/ 6329929 w 6638027"/>
                <a:gd name="connsiteY320" fmla="*/ 2786211 h 3016761"/>
                <a:gd name="connsiteX321" fmla="*/ 6431431 w 6638027"/>
                <a:gd name="connsiteY321" fmla="*/ 2818249 h 3016761"/>
                <a:gd name="connsiteX322" fmla="*/ 6370650 w 6638027"/>
                <a:gd name="connsiteY322" fmla="*/ 2719143 h 3016761"/>
                <a:gd name="connsiteX323" fmla="*/ 6213756 w 6638027"/>
                <a:gd name="connsiteY323" fmla="*/ 2689201 h 3016761"/>
                <a:gd name="connsiteX324" fmla="*/ 6157167 w 6638027"/>
                <a:gd name="connsiteY324" fmla="*/ 2626923 h 3016761"/>
                <a:gd name="connsiteX325" fmla="*/ 6073929 w 6638027"/>
                <a:gd name="connsiteY325" fmla="*/ 2602970 h 3016761"/>
                <a:gd name="connsiteX326" fmla="*/ 6005064 w 6638027"/>
                <a:gd name="connsiteY326" fmla="*/ 2582610 h 3016761"/>
                <a:gd name="connsiteX327" fmla="*/ 5840385 w 6638027"/>
                <a:gd name="connsiteY327" fmla="*/ 2549075 h 3016761"/>
                <a:gd name="connsiteX328" fmla="*/ 5666426 w 6638027"/>
                <a:gd name="connsiteY328" fmla="*/ 2534403 h 3016761"/>
                <a:gd name="connsiteX329" fmla="*/ 5555043 w 6638027"/>
                <a:gd name="connsiteY329" fmla="*/ 2526918 h 3016761"/>
                <a:gd name="connsiteX330" fmla="*/ 5530791 w 6638027"/>
                <a:gd name="connsiteY330" fmla="*/ 2501767 h 3016761"/>
                <a:gd name="connsiteX331" fmla="*/ 5565523 w 6638027"/>
                <a:gd name="connsiteY331" fmla="*/ 2499372 h 3016761"/>
                <a:gd name="connsiteX332" fmla="*/ 5667624 w 6638027"/>
                <a:gd name="connsiteY332" fmla="*/ 2501468 h 3016761"/>
                <a:gd name="connsiteX333" fmla="*/ 5742777 w 6638027"/>
                <a:gd name="connsiteY333" fmla="*/ 2505061 h 3016761"/>
                <a:gd name="connsiteX334" fmla="*/ 5785593 w 6638027"/>
                <a:gd name="connsiteY334" fmla="*/ 2472125 h 3016761"/>
                <a:gd name="connsiteX335" fmla="*/ 5753555 w 6638027"/>
                <a:gd name="connsiteY335" fmla="*/ 2426914 h 3016761"/>
                <a:gd name="connsiteX336" fmla="*/ 5520911 w 6638027"/>
                <a:gd name="connsiteY336" fmla="*/ 2402961 h 3016761"/>
                <a:gd name="connsiteX337" fmla="*/ 5449650 w 6638027"/>
                <a:gd name="connsiteY337" fmla="*/ 2423919 h 3016761"/>
                <a:gd name="connsiteX338" fmla="*/ 5445757 w 6638027"/>
                <a:gd name="connsiteY338" fmla="*/ 2414039 h 3016761"/>
                <a:gd name="connsiteX339" fmla="*/ 5531989 w 6638027"/>
                <a:gd name="connsiteY339" fmla="*/ 2383798 h 3016761"/>
                <a:gd name="connsiteX340" fmla="*/ 5466417 w 6638027"/>
                <a:gd name="connsiteY340" fmla="*/ 2356252 h 3016761"/>
                <a:gd name="connsiteX341" fmla="*/ 5460728 w 6638027"/>
                <a:gd name="connsiteY341" fmla="*/ 2384996 h 3016761"/>
                <a:gd name="connsiteX342" fmla="*/ 5447254 w 6638027"/>
                <a:gd name="connsiteY342" fmla="*/ 2394577 h 3016761"/>
                <a:gd name="connsiteX343" fmla="*/ 5436475 w 6638027"/>
                <a:gd name="connsiteY343" fmla="*/ 2386193 h 3016761"/>
                <a:gd name="connsiteX344" fmla="*/ 5449051 w 6638027"/>
                <a:gd name="connsiteY344" fmla="*/ 2377510 h 3016761"/>
                <a:gd name="connsiteX345" fmla="*/ 5451147 w 6638027"/>
                <a:gd name="connsiteY345" fmla="*/ 2367031 h 3016761"/>
                <a:gd name="connsiteX346" fmla="*/ 5440368 w 6638027"/>
                <a:gd name="connsiteY346" fmla="*/ 2346371 h 3016761"/>
                <a:gd name="connsiteX347" fmla="*/ 5328087 w 6638027"/>
                <a:gd name="connsiteY347" fmla="*/ 2295470 h 3016761"/>
                <a:gd name="connsiteX348" fmla="*/ 5287666 w 6638027"/>
                <a:gd name="connsiteY348" fmla="*/ 2288883 h 3016761"/>
                <a:gd name="connsiteX349" fmla="*/ 5283175 w 6638027"/>
                <a:gd name="connsiteY349" fmla="*/ 2297267 h 3016761"/>
                <a:gd name="connsiteX350" fmla="*/ 5057715 w 6638027"/>
                <a:gd name="connsiteY350" fmla="*/ 2260439 h 3016761"/>
                <a:gd name="connsiteX351" fmla="*/ 5058315 w 6638027"/>
                <a:gd name="connsiteY351" fmla="*/ 2249061 h 3016761"/>
                <a:gd name="connsiteX352" fmla="*/ 5198739 w 6638027"/>
                <a:gd name="connsiteY352" fmla="*/ 2249061 h 3016761"/>
                <a:gd name="connsiteX353" fmla="*/ 5219699 w 6638027"/>
                <a:gd name="connsiteY353" fmla="*/ 2187981 h 3016761"/>
                <a:gd name="connsiteX354" fmla="*/ 5153827 w 6638027"/>
                <a:gd name="connsiteY354" fmla="*/ 2178699 h 3016761"/>
                <a:gd name="connsiteX355" fmla="*/ 5173589 w 6638027"/>
                <a:gd name="connsiteY355" fmla="*/ 2149356 h 3016761"/>
                <a:gd name="connsiteX356" fmla="*/ 5096939 w 6638027"/>
                <a:gd name="connsiteY356" fmla="*/ 2143967 h 3016761"/>
                <a:gd name="connsiteX357" fmla="*/ 5095441 w 6638027"/>
                <a:gd name="connsiteY357" fmla="*/ 2155644 h 3016761"/>
                <a:gd name="connsiteX358" fmla="*/ 5145444 w 6638027"/>
                <a:gd name="connsiteY358" fmla="*/ 2167022 h 3016761"/>
                <a:gd name="connsiteX359" fmla="*/ 5050230 w 6638027"/>
                <a:gd name="connsiteY359" fmla="*/ 2159536 h 3016761"/>
                <a:gd name="connsiteX360" fmla="*/ 5072985 w 6638027"/>
                <a:gd name="connsiteY360" fmla="*/ 2159536 h 3016761"/>
                <a:gd name="connsiteX361" fmla="*/ 5074183 w 6638027"/>
                <a:gd name="connsiteY361" fmla="*/ 2151751 h 3016761"/>
                <a:gd name="connsiteX362" fmla="*/ 4963100 w 6638027"/>
                <a:gd name="connsiteY362" fmla="*/ 2132888 h 3016761"/>
                <a:gd name="connsiteX363" fmla="*/ 4942685 w 6638027"/>
                <a:gd name="connsiteY363" fmla="*/ 2123814 h 3016761"/>
                <a:gd name="connsiteX364" fmla="*/ 4943017 w 6638027"/>
                <a:gd name="connsiteY364" fmla="*/ 2123284 h 3016761"/>
                <a:gd name="connsiteX365" fmla="*/ 5234071 w 6638027"/>
                <a:gd name="connsiteY365" fmla="*/ 2118816 h 3016761"/>
                <a:gd name="connsiteX366" fmla="*/ 5176283 w 6638027"/>
                <a:gd name="connsiteY366" fmla="*/ 2081389 h 3016761"/>
                <a:gd name="connsiteX367" fmla="*/ 5057715 w 6638027"/>
                <a:gd name="connsiteY367" fmla="*/ 2069412 h 3016761"/>
                <a:gd name="connsiteX368" fmla="*/ 4958609 w 6638027"/>
                <a:gd name="connsiteY368" fmla="*/ 2074801 h 3016761"/>
                <a:gd name="connsiteX369" fmla="*/ 4935255 w 6638027"/>
                <a:gd name="connsiteY369" fmla="*/ 2060130 h 3016761"/>
                <a:gd name="connsiteX370" fmla="*/ 4915493 w 6638027"/>
                <a:gd name="connsiteY370" fmla="*/ 2099354 h 3016761"/>
                <a:gd name="connsiteX371" fmla="*/ 4960405 w 6638027"/>
                <a:gd name="connsiteY371" fmla="*/ 2095461 h 3016761"/>
                <a:gd name="connsiteX372" fmla="*/ 4943017 w 6638027"/>
                <a:gd name="connsiteY372" fmla="*/ 2123284 h 3016761"/>
                <a:gd name="connsiteX373" fmla="*/ 4941543 w 6638027"/>
                <a:gd name="connsiteY373" fmla="*/ 2123307 h 3016761"/>
                <a:gd name="connsiteX374" fmla="*/ 4942685 w 6638027"/>
                <a:gd name="connsiteY374" fmla="*/ 2123814 h 3016761"/>
                <a:gd name="connsiteX375" fmla="*/ 4942441 w 6638027"/>
                <a:gd name="connsiteY375" fmla="*/ 2124205 h 3016761"/>
                <a:gd name="connsiteX376" fmla="*/ 4846329 w 6638027"/>
                <a:gd name="connsiteY376" fmla="*/ 2110731 h 3016761"/>
                <a:gd name="connsiteX377" fmla="*/ 4870881 w 6638027"/>
                <a:gd name="connsiteY377" fmla="*/ 2146961 h 3016761"/>
                <a:gd name="connsiteX378" fmla="*/ 4822375 w 6638027"/>
                <a:gd name="connsiteY378" fmla="*/ 2122708 h 3016761"/>
                <a:gd name="connsiteX379" fmla="*/ 4807405 w 6638027"/>
                <a:gd name="connsiteY379" fmla="*/ 2107438 h 3016761"/>
                <a:gd name="connsiteX380" fmla="*/ 4761594 w 6638027"/>
                <a:gd name="connsiteY380" fmla="*/ 2084982 h 3016761"/>
                <a:gd name="connsiteX381" fmla="*/ 4746324 w 6638027"/>
                <a:gd name="connsiteY381" fmla="*/ 2068514 h 3016761"/>
                <a:gd name="connsiteX382" fmla="*/ 4688837 w 6638027"/>
                <a:gd name="connsiteY382" fmla="*/ 2054741 h 3016761"/>
                <a:gd name="connsiteX383" fmla="*/ 4647218 w 6638027"/>
                <a:gd name="connsiteY383" fmla="*/ 2070909 h 3016761"/>
                <a:gd name="connsiteX384" fmla="*/ 4611587 w 6638027"/>
                <a:gd name="connsiteY384" fmla="*/ 2060130 h 3016761"/>
                <a:gd name="connsiteX385" fmla="*/ 4676561 w 6638027"/>
                <a:gd name="connsiteY385" fmla="*/ 2011625 h 3016761"/>
                <a:gd name="connsiteX386" fmla="*/ 4504696 w 6638027"/>
                <a:gd name="connsiteY386" fmla="*/ 1993061 h 3016761"/>
                <a:gd name="connsiteX387" fmla="*/ 4516673 w 6638027"/>
                <a:gd name="connsiteY387" fmla="*/ 1955335 h 3016761"/>
                <a:gd name="connsiteX388" fmla="*/ 4458287 w 6638027"/>
                <a:gd name="connsiteY388" fmla="*/ 1917908 h 3016761"/>
                <a:gd name="connsiteX389" fmla="*/ 4451999 w 6638027"/>
                <a:gd name="connsiteY389" fmla="*/ 1956233 h 3016761"/>
                <a:gd name="connsiteX390" fmla="*/ 4445413 w 6638027"/>
                <a:gd name="connsiteY390" fmla="*/ 1957730 h 3016761"/>
                <a:gd name="connsiteX391" fmla="*/ 4430142 w 6638027"/>
                <a:gd name="connsiteY391" fmla="*/ 1922998 h 3016761"/>
                <a:gd name="connsiteX392" fmla="*/ 4358582 w 6638027"/>
                <a:gd name="connsiteY392" fmla="*/ 1945754 h 3016761"/>
                <a:gd name="connsiteX393" fmla="*/ 4294507 w 6638027"/>
                <a:gd name="connsiteY393" fmla="*/ 1963120 h 3016761"/>
                <a:gd name="connsiteX394" fmla="*/ 4242709 w 6638027"/>
                <a:gd name="connsiteY394" fmla="*/ 1953239 h 3016761"/>
                <a:gd name="connsiteX395" fmla="*/ 4184023 w 6638027"/>
                <a:gd name="connsiteY395" fmla="*/ 1946652 h 3016761"/>
                <a:gd name="connsiteX396" fmla="*/ 4181627 w 6638027"/>
                <a:gd name="connsiteY396" fmla="*/ 1928388 h 3016761"/>
                <a:gd name="connsiteX397" fmla="*/ 4108869 w 6638027"/>
                <a:gd name="connsiteY397" fmla="*/ 1947251 h 3016761"/>
                <a:gd name="connsiteX398" fmla="*/ 4105576 w 6638027"/>
                <a:gd name="connsiteY398" fmla="*/ 1929585 h 3016761"/>
                <a:gd name="connsiteX399" fmla="*/ 4335826 w 6638027"/>
                <a:gd name="connsiteY399" fmla="*/ 1912219 h 3016761"/>
                <a:gd name="connsiteX400" fmla="*/ 4336425 w 6638027"/>
                <a:gd name="connsiteY400" fmla="*/ 1907129 h 3016761"/>
                <a:gd name="connsiteX401" fmla="*/ 4296304 w 6638027"/>
                <a:gd name="connsiteY401" fmla="*/ 1897248 h 3016761"/>
                <a:gd name="connsiteX402" fmla="*/ 4328041 w 6638027"/>
                <a:gd name="connsiteY402" fmla="*/ 1884972 h 3016761"/>
                <a:gd name="connsiteX403" fmla="*/ 4286722 w 6638027"/>
                <a:gd name="connsiteY403" fmla="*/ 1883775 h 3016761"/>
                <a:gd name="connsiteX404" fmla="*/ 4253787 w 6638027"/>
                <a:gd name="connsiteY404" fmla="*/ 1879882 h 3016761"/>
                <a:gd name="connsiteX405" fmla="*/ 4225941 w 6638027"/>
                <a:gd name="connsiteY405" fmla="*/ 1876289 h 3016761"/>
                <a:gd name="connsiteX406" fmla="*/ 3931317 w 6638027"/>
                <a:gd name="connsiteY406" fmla="*/ 1869702 h 3016761"/>
                <a:gd name="connsiteX407" fmla="*/ 3721727 w 6638027"/>
                <a:gd name="connsiteY407" fmla="*/ 1855330 h 3016761"/>
                <a:gd name="connsiteX408" fmla="*/ 3614237 w 6638027"/>
                <a:gd name="connsiteY408" fmla="*/ 1868205 h 3016761"/>
                <a:gd name="connsiteX409" fmla="*/ 3590283 w 6638027"/>
                <a:gd name="connsiteY409" fmla="*/ 1858923 h 3016761"/>
                <a:gd name="connsiteX410" fmla="*/ 3516628 w 6638027"/>
                <a:gd name="connsiteY410" fmla="*/ 1825987 h 3016761"/>
                <a:gd name="connsiteX411" fmla="*/ 3465128 w 6638027"/>
                <a:gd name="connsiteY411" fmla="*/ 1827185 h 3016761"/>
                <a:gd name="connsiteX412" fmla="*/ 3441774 w 6638027"/>
                <a:gd name="connsiteY412" fmla="*/ 1802933 h 3016761"/>
                <a:gd name="connsiteX413" fmla="*/ 3411233 w 6638027"/>
                <a:gd name="connsiteY413" fmla="*/ 1776584 h 3016761"/>
                <a:gd name="connsiteX414" fmla="*/ 3273502 w 6638027"/>
                <a:gd name="connsiteY414" fmla="*/ 1766105 h 3016761"/>
                <a:gd name="connsiteX415" fmla="*/ 3096548 w 6638027"/>
                <a:gd name="connsiteY415" fmla="*/ 1754128 h 3016761"/>
                <a:gd name="connsiteX416" fmla="*/ 2991454 w 6638027"/>
                <a:gd name="connsiteY416" fmla="*/ 1744247 h 3016761"/>
                <a:gd name="connsiteX417" fmla="*/ 2851627 w 6638027"/>
                <a:gd name="connsiteY417" fmla="*/ 1745445 h 3016761"/>
                <a:gd name="connsiteX418" fmla="*/ 2771384 w 6638027"/>
                <a:gd name="connsiteY418" fmla="*/ 1765206 h 3016761"/>
                <a:gd name="connsiteX419" fmla="*/ 2783660 w 6638027"/>
                <a:gd name="connsiteY419" fmla="*/ 1739157 h 3016761"/>
                <a:gd name="connsiteX420" fmla="*/ 2272859 w 6638027"/>
                <a:gd name="connsiteY420" fmla="*/ 1724186 h 3016761"/>
                <a:gd name="connsiteX421" fmla="*/ 2270762 w 6638027"/>
                <a:gd name="connsiteY421" fmla="*/ 1714007 h 3016761"/>
                <a:gd name="connsiteX422" fmla="*/ 2293218 w 6638027"/>
                <a:gd name="connsiteY422" fmla="*/ 1694245 h 3016761"/>
                <a:gd name="connsiteX423" fmla="*/ 2292320 w 6638027"/>
                <a:gd name="connsiteY423" fmla="*/ 1695443 h 3016761"/>
                <a:gd name="connsiteX424" fmla="*/ 2341424 w 6638027"/>
                <a:gd name="connsiteY424" fmla="*/ 1678376 h 3016761"/>
                <a:gd name="connsiteX425" fmla="*/ 2507300 w 6638027"/>
                <a:gd name="connsiteY425" fmla="*/ 1677478 h 3016761"/>
                <a:gd name="connsiteX426" fmla="*/ 2491431 w 6638027"/>
                <a:gd name="connsiteY426" fmla="*/ 1645740 h 3016761"/>
                <a:gd name="connsiteX427" fmla="*/ 2516882 w 6638027"/>
                <a:gd name="connsiteY427" fmla="*/ 1641249 h 3016761"/>
                <a:gd name="connsiteX428" fmla="*/ 2419272 w 6638027"/>
                <a:gd name="connsiteY428" fmla="*/ 1647836 h 3016761"/>
                <a:gd name="connsiteX429" fmla="*/ 2410589 w 6638027"/>
                <a:gd name="connsiteY429" fmla="*/ 1668196 h 3016761"/>
                <a:gd name="connsiteX430" fmla="*/ 2410589 w 6638027"/>
                <a:gd name="connsiteY430" fmla="*/ 1627476 h 3016761"/>
                <a:gd name="connsiteX431" fmla="*/ 2311782 w 6638027"/>
                <a:gd name="connsiteY431" fmla="*/ 1625979 h 3016761"/>
                <a:gd name="connsiteX432" fmla="*/ 2229742 w 6638027"/>
                <a:gd name="connsiteY432" fmla="*/ 1625979 h 3016761"/>
                <a:gd name="connsiteX433" fmla="*/ 2227048 w 6638027"/>
                <a:gd name="connsiteY433" fmla="*/ 1619092 h 3016761"/>
                <a:gd name="connsiteX434" fmla="*/ 2273756 w 6638027"/>
                <a:gd name="connsiteY434" fmla="*/ 1596636 h 3016761"/>
                <a:gd name="connsiteX435" fmla="*/ 2273157 w 6638027"/>
                <a:gd name="connsiteY435" fmla="*/ 1590947 h 3016761"/>
                <a:gd name="connsiteX436" fmla="*/ 1971348 w 6638027"/>
                <a:gd name="connsiteY436" fmla="*/ 1613702 h 3016761"/>
                <a:gd name="connsiteX437" fmla="*/ 1968952 w 6638027"/>
                <a:gd name="connsiteY437" fmla="*/ 1602924 h 3016761"/>
                <a:gd name="connsiteX438" fmla="*/ 2011469 w 6638027"/>
                <a:gd name="connsiteY438" fmla="*/ 1567892 h 3016761"/>
                <a:gd name="connsiteX439" fmla="*/ 2145906 w 6638027"/>
                <a:gd name="connsiteY439" fmla="*/ 1564599 h 3016761"/>
                <a:gd name="connsiteX440" fmla="*/ 2126444 w 6638027"/>
                <a:gd name="connsiteY440" fmla="*/ 1562503 h 3016761"/>
                <a:gd name="connsiteX441" fmla="*/ 2125546 w 6638027"/>
                <a:gd name="connsiteY441" fmla="*/ 1553520 h 3016761"/>
                <a:gd name="connsiteX442" fmla="*/ 2457897 w 6638027"/>
                <a:gd name="connsiteY442" fmla="*/ 1512800 h 3016761"/>
                <a:gd name="connsiteX443" fmla="*/ 2421667 w 6638027"/>
                <a:gd name="connsiteY443" fmla="*/ 1484655 h 3016761"/>
                <a:gd name="connsiteX444" fmla="*/ 2427357 w 6638027"/>
                <a:gd name="connsiteY444" fmla="*/ 1472079 h 3016761"/>
                <a:gd name="connsiteX445" fmla="*/ 2361186 w 6638027"/>
                <a:gd name="connsiteY445" fmla="*/ 1478067 h 3016761"/>
                <a:gd name="connsiteX446" fmla="*/ 2223455 w 6638027"/>
                <a:gd name="connsiteY446" fmla="*/ 1481960 h 3016761"/>
                <a:gd name="connsiteX447" fmla="*/ 2191118 w 6638027"/>
                <a:gd name="connsiteY447" fmla="*/ 1501422 h 3016761"/>
                <a:gd name="connsiteX448" fmla="*/ 2176147 w 6638027"/>
                <a:gd name="connsiteY448" fmla="*/ 1532861 h 3016761"/>
                <a:gd name="connsiteX449" fmla="*/ 2101892 w 6638027"/>
                <a:gd name="connsiteY449" fmla="*/ 1481062 h 3016761"/>
                <a:gd name="connsiteX450" fmla="*/ 2178243 w 6638027"/>
                <a:gd name="connsiteY450" fmla="*/ 1466391 h 3016761"/>
                <a:gd name="connsiteX451" fmla="*/ 2070753 w 6638027"/>
                <a:gd name="connsiteY451" fmla="*/ 1484056 h 3016761"/>
                <a:gd name="connsiteX452" fmla="*/ 2043207 w 6638027"/>
                <a:gd name="connsiteY452" fmla="*/ 1466690 h 3016761"/>
                <a:gd name="connsiteX453" fmla="*/ 2096503 w 6638027"/>
                <a:gd name="connsiteY453" fmla="*/ 1435551 h 3016761"/>
                <a:gd name="connsiteX454" fmla="*/ 2098299 w 6638027"/>
                <a:gd name="connsiteY454" fmla="*/ 1456210 h 3016761"/>
                <a:gd name="connsiteX455" fmla="*/ 2217167 w 6638027"/>
                <a:gd name="connsiteY455" fmla="*/ 1433754 h 3016761"/>
                <a:gd name="connsiteX456" fmla="*/ 2197406 w 6638027"/>
                <a:gd name="connsiteY456" fmla="*/ 1405609 h 3016761"/>
                <a:gd name="connsiteX457" fmla="*/ 2178842 w 6638027"/>
                <a:gd name="connsiteY457" fmla="*/ 1425970 h 3016761"/>
                <a:gd name="connsiteX458" fmla="*/ 2148302 w 6638027"/>
                <a:gd name="connsiteY458" fmla="*/ 1443336 h 3016761"/>
                <a:gd name="connsiteX459" fmla="*/ 2164470 w 6638027"/>
                <a:gd name="connsiteY459" fmla="*/ 1411298 h 3016761"/>
                <a:gd name="connsiteX460" fmla="*/ 2076442 w 6638027"/>
                <a:gd name="connsiteY460" fmla="*/ 1411298 h 3016761"/>
                <a:gd name="connsiteX461" fmla="*/ 2075544 w 6638027"/>
                <a:gd name="connsiteY461" fmla="*/ 1403813 h 3016761"/>
                <a:gd name="connsiteX462" fmla="*/ 2096203 w 6638027"/>
                <a:gd name="connsiteY462" fmla="*/ 1395130 h 3016761"/>
                <a:gd name="connsiteX463" fmla="*/ 1993205 w 6638027"/>
                <a:gd name="connsiteY463" fmla="*/ 1431359 h 3016761"/>
                <a:gd name="connsiteX464" fmla="*/ 1987815 w 6638027"/>
                <a:gd name="connsiteY464" fmla="*/ 1402316 h 3016761"/>
                <a:gd name="connsiteX465" fmla="*/ 1952484 w 6638027"/>
                <a:gd name="connsiteY465" fmla="*/ 1490343 h 3016761"/>
                <a:gd name="connsiteX466" fmla="*/ 1971048 w 6638027"/>
                <a:gd name="connsiteY466" fmla="*/ 1497829 h 3016761"/>
                <a:gd name="connsiteX467" fmla="*/ 1884517 w 6638027"/>
                <a:gd name="connsiteY467" fmla="*/ 1516692 h 3016761"/>
                <a:gd name="connsiteX468" fmla="*/ 1858768 w 6638027"/>
                <a:gd name="connsiteY468" fmla="*/ 1530465 h 3016761"/>
                <a:gd name="connsiteX469" fmla="*/ 1732115 w 6638027"/>
                <a:gd name="connsiteY469" fmla="*/ 1516094 h 3016761"/>
                <a:gd name="connsiteX470" fmla="*/ 1713252 w 6638027"/>
                <a:gd name="connsiteY470" fmla="*/ 1513698 h 3016761"/>
                <a:gd name="connsiteX471" fmla="*/ 1723133 w 6638027"/>
                <a:gd name="connsiteY471" fmla="*/ 1467289 h 3016761"/>
                <a:gd name="connsiteX472" fmla="*/ 1734810 w 6638027"/>
                <a:gd name="connsiteY472" fmla="*/ 1469684 h 3016761"/>
                <a:gd name="connsiteX473" fmla="*/ 1729720 w 6638027"/>
                <a:gd name="connsiteY473" fmla="*/ 1501722 h 3016761"/>
                <a:gd name="connsiteX474" fmla="*/ 1932723 w 6638027"/>
                <a:gd name="connsiteY474" fmla="*/ 1487050 h 3016761"/>
                <a:gd name="connsiteX475" fmla="*/ 1901285 w 6638027"/>
                <a:gd name="connsiteY475" fmla="*/ 1434952 h 3016761"/>
                <a:gd name="connsiteX476" fmla="*/ 1908770 w 6638027"/>
                <a:gd name="connsiteY476" fmla="*/ 1431359 h 3016761"/>
                <a:gd name="connsiteX477" fmla="*/ 1906075 w 6638027"/>
                <a:gd name="connsiteY477" fmla="*/ 1425371 h 3016761"/>
                <a:gd name="connsiteX478" fmla="*/ 1882122 w 6638027"/>
                <a:gd name="connsiteY478" fmla="*/ 1437946 h 3016761"/>
                <a:gd name="connsiteX479" fmla="*/ 1841701 w 6638027"/>
                <a:gd name="connsiteY479" fmla="*/ 1431958 h 3016761"/>
                <a:gd name="connsiteX480" fmla="*/ 1843497 w 6638027"/>
                <a:gd name="connsiteY480" fmla="*/ 1405609 h 3016761"/>
                <a:gd name="connsiteX481" fmla="*/ 1766248 w 6638027"/>
                <a:gd name="connsiteY481" fmla="*/ 1421778 h 3016761"/>
                <a:gd name="connsiteX482" fmla="*/ 1686604 w 6638027"/>
                <a:gd name="connsiteY482" fmla="*/ 1428664 h 3016761"/>
                <a:gd name="connsiteX483" fmla="*/ 1690796 w 6638027"/>
                <a:gd name="connsiteY483" fmla="*/ 1461300 h 3016761"/>
                <a:gd name="connsiteX484" fmla="*/ 1683311 w 6638027"/>
                <a:gd name="connsiteY484" fmla="*/ 1464294 h 3016761"/>
                <a:gd name="connsiteX485" fmla="*/ 1660555 w 6638027"/>
                <a:gd name="connsiteY485" fmla="*/ 1428664 h 3016761"/>
                <a:gd name="connsiteX486" fmla="*/ 1656064 w 6638027"/>
                <a:gd name="connsiteY486" fmla="*/ 1512500 h 3016761"/>
                <a:gd name="connsiteX487" fmla="*/ 1631213 w 6638027"/>
                <a:gd name="connsiteY487" fmla="*/ 1591546 h 3016761"/>
                <a:gd name="connsiteX488" fmla="*/ 1636901 w 6638027"/>
                <a:gd name="connsiteY488" fmla="*/ 1601426 h 3016761"/>
                <a:gd name="connsiteX489" fmla="*/ 1708162 w 6638027"/>
                <a:gd name="connsiteY489" fmla="*/ 1575976 h 3016761"/>
                <a:gd name="connsiteX490" fmla="*/ 1723731 w 6638027"/>
                <a:gd name="connsiteY490" fmla="*/ 1589749 h 3016761"/>
                <a:gd name="connsiteX491" fmla="*/ 1761757 w 6638027"/>
                <a:gd name="connsiteY491" fmla="*/ 1558311 h 3016761"/>
                <a:gd name="connsiteX492" fmla="*/ 1751277 w 6638027"/>
                <a:gd name="connsiteY492" fmla="*/ 1602025 h 3016761"/>
                <a:gd name="connsiteX493" fmla="*/ 1830622 w 6638027"/>
                <a:gd name="connsiteY493" fmla="*/ 1602025 h 3016761"/>
                <a:gd name="connsiteX494" fmla="*/ 1871343 w 6638027"/>
                <a:gd name="connsiteY494" fmla="*/ 1602624 h 3016761"/>
                <a:gd name="connsiteX495" fmla="*/ 1918351 w 6638027"/>
                <a:gd name="connsiteY495" fmla="*/ 1579869 h 3016761"/>
                <a:gd name="connsiteX496" fmla="*/ 1961167 w 6638027"/>
                <a:gd name="connsiteY496" fmla="*/ 1608613 h 3016761"/>
                <a:gd name="connsiteX497" fmla="*/ 1908770 w 6638027"/>
                <a:gd name="connsiteY497" fmla="*/ 1614301 h 3016761"/>
                <a:gd name="connsiteX498" fmla="*/ 1905776 w 6638027"/>
                <a:gd name="connsiteY498" fmla="*/ 1635859 h 3016761"/>
                <a:gd name="connsiteX499" fmla="*/ 1806969 w 6638027"/>
                <a:gd name="connsiteY499" fmla="*/ 1624182 h 3016761"/>
                <a:gd name="connsiteX500" fmla="*/ 1804274 w 6638027"/>
                <a:gd name="connsiteY500" fmla="*/ 1632566 h 3016761"/>
                <a:gd name="connsiteX501" fmla="*/ 1839006 w 6638027"/>
                <a:gd name="connsiteY501" fmla="*/ 1652327 h 3016761"/>
                <a:gd name="connsiteX502" fmla="*/ 1837509 w 6638027"/>
                <a:gd name="connsiteY502" fmla="*/ 1658615 h 3016761"/>
                <a:gd name="connsiteX503" fmla="*/ 1774931 w 6638027"/>
                <a:gd name="connsiteY503" fmla="*/ 1658615 h 3016761"/>
                <a:gd name="connsiteX504" fmla="*/ 1786309 w 6638027"/>
                <a:gd name="connsiteY504" fmla="*/ 1619990 h 3016761"/>
                <a:gd name="connsiteX505" fmla="*/ 1736307 w 6638027"/>
                <a:gd name="connsiteY505" fmla="*/ 1616397 h 3016761"/>
                <a:gd name="connsiteX506" fmla="*/ 1666842 w 6638027"/>
                <a:gd name="connsiteY506" fmla="*/ 1615499 h 3016761"/>
                <a:gd name="connsiteX507" fmla="*/ 1636303 w 6638027"/>
                <a:gd name="connsiteY507" fmla="*/ 1617595 h 3016761"/>
                <a:gd name="connsiteX508" fmla="*/ 1637500 w 6638027"/>
                <a:gd name="connsiteY508" fmla="*/ 1618493 h 3016761"/>
                <a:gd name="connsiteX509" fmla="*/ 1605762 w 6638027"/>
                <a:gd name="connsiteY509" fmla="*/ 1613104 h 3016761"/>
                <a:gd name="connsiteX510" fmla="*/ 1374015 w 6638027"/>
                <a:gd name="connsiteY510" fmla="*/ 1575677 h 3016761"/>
                <a:gd name="connsiteX511" fmla="*/ 1393776 w 6638027"/>
                <a:gd name="connsiteY511" fmla="*/ 1570886 h 3016761"/>
                <a:gd name="connsiteX512" fmla="*/ 1336888 w 6638027"/>
                <a:gd name="connsiteY512" fmla="*/ 1546334 h 3016761"/>
                <a:gd name="connsiteX513" fmla="*/ 1291975 w 6638027"/>
                <a:gd name="connsiteY513" fmla="*/ 1545137 h 3016761"/>
                <a:gd name="connsiteX514" fmla="*/ 1239278 w 6638027"/>
                <a:gd name="connsiteY514" fmla="*/ 1564599 h 3016761"/>
                <a:gd name="connsiteX515" fmla="*/ 1210235 w 6638027"/>
                <a:gd name="connsiteY515" fmla="*/ 1568491 h 3016761"/>
                <a:gd name="connsiteX516" fmla="*/ 1206342 w 6638027"/>
                <a:gd name="connsiteY516" fmla="*/ 1547233 h 3016761"/>
                <a:gd name="connsiteX517" fmla="*/ 1232392 w 6638027"/>
                <a:gd name="connsiteY517" fmla="*/ 1508608 h 3016761"/>
                <a:gd name="connsiteX518" fmla="*/ 1256644 w 6638027"/>
                <a:gd name="connsiteY518" fmla="*/ 1522381 h 3016761"/>
                <a:gd name="connsiteX519" fmla="*/ 1279400 w 6638027"/>
                <a:gd name="connsiteY519" fmla="*/ 1526573 h 3016761"/>
                <a:gd name="connsiteX520" fmla="*/ 1309042 w 6638027"/>
                <a:gd name="connsiteY520" fmla="*/ 1514297 h 3016761"/>
                <a:gd name="connsiteX521" fmla="*/ 1375811 w 6638027"/>
                <a:gd name="connsiteY521" fmla="*/ 1527172 h 3016761"/>
                <a:gd name="connsiteX522" fmla="*/ 1418628 w 6638027"/>
                <a:gd name="connsiteY522" fmla="*/ 1503817 h 3016761"/>
                <a:gd name="connsiteX523" fmla="*/ 1382698 w 6638027"/>
                <a:gd name="connsiteY523" fmla="*/ 1482559 h 3016761"/>
                <a:gd name="connsiteX524" fmla="*/ 1413538 w 6638027"/>
                <a:gd name="connsiteY524" fmla="*/ 1444234 h 3016761"/>
                <a:gd name="connsiteX525" fmla="*/ 1409646 w 6638027"/>
                <a:gd name="connsiteY525" fmla="*/ 1435251 h 3016761"/>
                <a:gd name="connsiteX526" fmla="*/ 1293173 w 6638027"/>
                <a:gd name="connsiteY526" fmla="*/ 1443036 h 3016761"/>
                <a:gd name="connsiteX527" fmla="*/ 1203648 w 6638027"/>
                <a:gd name="connsiteY527" fmla="*/ 1451120 h 3016761"/>
                <a:gd name="connsiteX528" fmla="*/ 1147358 w 6638027"/>
                <a:gd name="connsiteY528" fmla="*/ 1466391 h 3016761"/>
                <a:gd name="connsiteX529" fmla="*/ 1077594 w 6638027"/>
                <a:gd name="connsiteY529" fmla="*/ 1463695 h 3016761"/>
                <a:gd name="connsiteX530" fmla="*/ 1056036 w 6638027"/>
                <a:gd name="connsiteY530" fmla="*/ 1466690 h 3016761"/>
                <a:gd name="connsiteX531" fmla="*/ 1038072 w 6638027"/>
                <a:gd name="connsiteY531" fmla="*/ 1456210 h 3016761"/>
                <a:gd name="connsiteX532" fmla="*/ 1034478 w 6638027"/>
                <a:gd name="connsiteY532" fmla="*/ 1443635 h 3016761"/>
                <a:gd name="connsiteX533" fmla="*/ 1045557 w 6638027"/>
                <a:gd name="connsiteY533" fmla="*/ 1429862 h 3016761"/>
                <a:gd name="connsiteX534" fmla="*/ 1085379 w 6638027"/>
                <a:gd name="connsiteY534" fmla="*/ 1398723 h 3016761"/>
                <a:gd name="connsiteX535" fmla="*/ 1103644 w 6638027"/>
                <a:gd name="connsiteY535" fmla="*/ 1393034 h 3016761"/>
                <a:gd name="connsiteX536" fmla="*/ 1133398 w 6638027"/>
                <a:gd name="connsiteY536" fmla="*/ 1394119 h 3016761"/>
                <a:gd name="connsiteX537" fmla="*/ 1147003 w 6638027"/>
                <a:gd name="connsiteY537" fmla="*/ 1369657 h 3016761"/>
                <a:gd name="connsiteX538" fmla="*/ 1176401 w 6638027"/>
                <a:gd name="connsiteY538" fmla="*/ 1384650 h 3016761"/>
                <a:gd name="connsiteX539" fmla="*/ 1341079 w 6638027"/>
                <a:gd name="connsiteY539" fmla="*/ 1344229 h 3016761"/>
                <a:gd name="connsiteX540" fmla="*/ 1337786 w 6638027"/>
                <a:gd name="connsiteY540" fmla="*/ 1333750 h 3016761"/>
                <a:gd name="connsiteX541" fmla="*/ 1596779 w 6638027"/>
                <a:gd name="connsiteY541" fmla="*/ 1293928 h 3016761"/>
                <a:gd name="connsiteX542" fmla="*/ 1565041 w 6638027"/>
                <a:gd name="connsiteY542" fmla="*/ 1276262 h 3016761"/>
                <a:gd name="connsiteX543" fmla="*/ 1320719 w 6638027"/>
                <a:gd name="connsiteY543" fmla="*/ 1291532 h 3016761"/>
                <a:gd name="connsiteX544" fmla="*/ 1267723 w 6638027"/>
                <a:gd name="connsiteY544" fmla="*/ 1297520 h 3016761"/>
                <a:gd name="connsiteX545" fmla="*/ 1274010 w 6638027"/>
                <a:gd name="connsiteY545" fmla="*/ 1271471 h 3016761"/>
                <a:gd name="connsiteX546" fmla="*/ 1269220 w 6638027"/>
                <a:gd name="connsiteY546" fmla="*/ 1268178 h 3016761"/>
                <a:gd name="connsiteX547" fmla="*/ 1151550 w 6638027"/>
                <a:gd name="connsiteY547" fmla="*/ 1245123 h 3016761"/>
                <a:gd name="connsiteX548" fmla="*/ 1108135 w 6638027"/>
                <a:gd name="connsiteY548" fmla="*/ 1272070 h 3016761"/>
                <a:gd name="connsiteX549" fmla="*/ 1101248 w 6638027"/>
                <a:gd name="connsiteY549" fmla="*/ 1279256 h 3016761"/>
                <a:gd name="connsiteX550" fmla="*/ 1089870 w 6638027"/>
                <a:gd name="connsiteY550" fmla="*/ 1273567 h 3016761"/>
                <a:gd name="connsiteX551" fmla="*/ 1089271 w 6638027"/>
                <a:gd name="connsiteY551" fmla="*/ 1249015 h 3016761"/>
                <a:gd name="connsiteX552" fmla="*/ 1016513 w 6638027"/>
                <a:gd name="connsiteY552" fmla="*/ 1262489 h 3016761"/>
                <a:gd name="connsiteX553" fmla="*/ 1012022 w 6638027"/>
                <a:gd name="connsiteY553" fmla="*/ 1244225 h 3016761"/>
                <a:gd name="connsiteX554" fmla="*/ 1092565 w 6638027"/>
                <a:gd name="connsiteY554" fmla="*/ 1220571 h 3016761"/>
                <a:gd name="connsiteX555" fmla="*/ 1207540 w 6638027"/>
                <a:gd name="connsiteY555" fmla="*/ 1207995 h 3016761"/>
                <a:gd name="connsiteX556" fmla="*/ 1295568 w 6638027"/>
                <a:gd name="connsiteY556" fmla="*/ 1200810 h 3016761"/>
                <a:gd name="connsiteX557" fmla="*/ 1308143 w 6638027"/>
                <a:gd name="connsiteY557" fmla="*/ 1196917 h 3016761"/>
                <a:gd name="connsiteX558" fmla="*/ 1417430 w 6638027"/>
                <a:gd name="connsiteY558" fmla="*/ 1166377 h 3016761"/>
                <a:gd name="connsiteX559" fmla="*/ 1535699 w 6638027"/>
                <a:gd name="connsiteY559" fmla="*/ 1149609 h 3016761"/>
                <a:gd name="connsiteX560" fmla="*/ 1535100 w 6638027"/>
                <a:gd name="connsiteY560" fmla="*/ 1140028 h 3016761"/>
                <a:gd name="connsiteX561" fmla="*/ 1419825 w 6638027"/>
                <a:gd name="connsiteY561" fmla="*/ 1140028 h 3016761"/>
                <a:gd name="connsiteX562" fmla="*/ 1419825 w 6638027"/>
                <a:gd name="connsiteY562" fmla="*/ 1107691 h 3016761"/>
                <a:gd name="connsiteX563" fmla="*/ 1545580 w 6638027"/>
                <a:gd name="connsiteY563" fmla="*/ 1076253 h 3016761"/>
                <a:gd name="connsiteX564" fmla="*/ 1552466 w 6638027"/>
                <a:gd name="connsiteY564" fmla="*/ 1094817 h 3016761"/>
                <a:gd name="connsiteX565" fmla="*/ 1580911 w 6638027"/>
                <a:gd name="connsiteY565" fmla="*/ 1075953 h 3016761"/>
                <a:gd name="connsiteX566" fmla="*/ 1555760 w 6638027"/>
                <a:gd name="connsiteY566" fmla="*/ 1065174 h 3016761"/>
                <a:gd name="connsiteX567" fmla="*/ 1402459 w 6638027"/>
                <a:gd name="connsiteY567" fmla="*/ 1059486 h 3016761"/>
                <a:gd name="connsiteX568" fmla="*/ 1314431 w 6638027"/>
                <a:gd name="connsiteY568" fmla="*/ 1057988 h 3016761"/>
                <a:gd name="connsiteX569" fmla="*/ 1262633 w 6638027"/>
                <a:gd name="connsiteY569" fmla="*/ 1057390 h 3016761"/>
                <a:gd name="connsiteX570" fmla="*/ 1243171 w 6638027"/>
                <a:gd name="connsiteY570" fmla="*/ 1043916 h 3016761"/>
                <a:gd name="connsiteX571" fmla="*/ 1257243 w 6638027"/>
                <a:gd name="connsiteY571" fmla="*/ 1019364 h 3016761"/>
                <a:gd name="connsiteX572" fmla="*/ 1205744 w 6638027"/>
                <a:gd name="connsiteY572" fmla="*/ 1071163 h 3016761"/>
                <a:gd name="connsiteX573" fmla="*/ 1156041 w 6638027"/>
                <a:gd name="connsiteY573" fmla="*/ 1057988 h 3016761"/>
                <a:gd name="connsiteX574" fmla="*/ 1134783 w 6638027"/>
                <a:gd name="connsiteY574" fmla="*/ 1028047 h 3016761"/>
                <a:gd name="connsiteX575" fmla="*/ 1101847 w 6638027"/>
                <a:gd name="connsiteY575" fmla="*/ 1023256 h 3016761"/>
                <a:gd name="connsiteX576" fmla="*/ 1145561 w 6638027"/>
                <a:gd name="connsiteY576" fmla="*/ 1043018 h 3016761"/>
                <a:gd name="connsiteX577" fmla="*/ 1185383 w 6638027"/>
                <a:gd name="connsiteY577" fmla="*/ 1029844 h 3016761"/>
                <a:gd name="connsiteX578" fmla="*/ 1205145 w 6638027"/>
                <a:gd name="connsiteY578" fmla="*/ 982536 h 3016761"/>
                <a:gd name="connsiteX579" fmla="*/ 1227002 w 6638027"/>
                <a:gd name="connsiteY579" fmla="*/ 969062 h 3016761"/>
                <a:gd name="connsiteX580" fmla="*/ 1275208 w 6638027"/>
                <a:gd name="connsiteY580" fmla="*/ 968463 h 3016761"/>
                <a:gd name="connsiteX581" fmla="*/ 1282394 w 6638027"/>
                <a:gd name="connsiteY581" fmla="*/ 912173 h 3016761"/>
                <a:gd name="connsiteX582" fmla="*/ 1451264 w 6638027"/>
                <a:gd name="connsiteY582" fmla="*/ 866063 h 3016761"/>
                <a:gd name="connsiteX583" fmla="*/ 1462642 w 6638027"/>
                <a:gd name="connsiteY583" fmla="*/ 884926 h 3016761"/>
                <a:gd name="connsiteX584" fmla="*/ 1555760 w 6638027"/>
                <a:gd name="connsiteY584" fmla="*/ 847799 h 3016761"/>
                <a:gd name="connsiteX585" fmla="*/ 1639596 w 6638027"/>
                <a:gd name="connsiteY585" fmla="*/ 830134 h 3016761"/>
                <a:gd name="connsiteX586" fmla="*/ 1483301 w 6638027"/>
                <a:gd name="connsiteY586" fmla="*/ 830134 h 3016761"/>
                <a:gd name="connsiteX587" fmla="*/ 1486894 w 6638027"/>
                <a:gd name="connsiteY587" fmla="*/ 837919 h 3016761"/>
                <a:gd name="connsiteX588" fmla="*/ 1429706 w 6638027"/>
                <a:gd name="connsiteY588" fmla="*/ 865465 h 3016761"/>
                <a:gd name="connsiteX589" fmla="*/ 1402459 w 6638027"/>
                <a:gd name="connsiteY589" fmla="*/ 853787 h 3016761"/>
                <a:gd name="connsiteX590" fmla="*/ 1431203 w 6638027"/>
                <a:gd name="connsiteY590" fmla="*/ 834625 h 3016761"/>
                <a:gd name="connsiteX591" fmla="*/ 1423718 w 6638027"/>
                <a:gd name="connsiteY591" fmla="*/ 823247 h 3016761"/>
                <a:gd name="connsiteX592" fmla="*/ 1221313 w 6638027"/>
                <a:gd name="connsiteY592" fmla="*/ 811271 h 3016761"/>
                <a:gd name="connsiteX593" fmla="*/ 1102745 w 6638027"/>
                <a:gd name="connsiteY593" fmla="*/ 809175 h 3016761"/>
                <a:gd name="connsiteX594" fmla="*/ 853033 w 6638027"/>
                <a:gd name="connsiteY594" fmla="*/ 833128 h 3016761"/>
                <a:gd name="connsiteX595" fmla="*/ 823990 w 6638027"/>
                <a:gd name="connsiteY595" fmla="*/ 828936 h 3016761"/>
                <a:gd name="connsiteX596" fmla="*/ 799138 w 6638027"/>
                <a:gd name="connsiteY596" fmla="*/ 827139 h 3016761"/>
                <a:gd name="connsiteX597" fmla="*/ 728177 w 6638027"/>
                <a:gd name="connsiteY597" fmla="*/ 829236 h 3016761"/>
                <a:gd name="connsiteX598" fmla="*/ 830278 w 6638027"/>
                <a:gd name="connsiteY598" fmla="*/ 802288 h 3016761"/>
                <a:gd name="connsiteX599" fmla="*/ 816804 w 6638027"/>
                <a:gd name="connsiteY599" fmla="*/ 784024 h 3016761"/>
                <a:gd name="connsiteX600" fmla="*/ 820098 w 6638027"/>
                <a:gd name="connsiteY600" fmla="*/ 776239 h 3016761"/>
                <a:gd name="connsiteX601" fmla="*/ 857524 w 6638027"/>
                <a:gd name="connsiteY601" fmla="*/ 793306 h 3016761"/>
                <a:gd name="connsiteX602" fmla="*/ 897646 w 6638027"/>
                <a:gd name="connsiteY602" fmla="*/ 804983 h 3016761"/>
                <a:gd name="connsiteX603" fmla="*/ 873094 w 6638027"/>
                <a:gd name="connsiteY603" fmla="*/ 794503 h 3016761"/>
                <a:gd name="connsiteX604" fmla="*/ 906329 w 6638027"/>
                <a:gd name="connsiteY604" fmla="*/ 761867 h 3016761"/>
                <a:gd name="connsiteX605" fmla="*/ 922198 w 6638027"/>
                <a:gd name="connsiteY605" fmla="*/ 725638 h 3016761"/>
                <a:gd name="connsiteX606" fmla="*/ 930881 w 6638027"/>
                <a:gd name="connsiteY606" fmla="*/ 729231 h 3016761"/>
                <a:gd name="connsiteX607" fmla="*/ 920401 w 6638027"/>
                <a:gd name="connsiteY607" fmla="*/ 784623 h 3016761"/>
                <a:gd name="connsiteX608" fmla="*/ 1009028 w 6638027"/>
                <a:gd name="connsiteY608" fmla="*/ 755579 h 3016761"/>
                <a:gd name="connsiteX609" fmla="*/ 1008429 w 6638027"/>
                <a:gd name="connsiteY609" fmla="*/ 750490 h 3016761"/>
                <a:gd name="connsiteX610" fmla="*/ 967709 w 6638027"/>
                <a:gd name="connsiteY610" fmla="*/ 748094 h 3016761"/>
                <a:gd name="connsiteX611" fmla="*/ 966811 w 6638027"/>
                <a:gd name="connsiteY611" fmla="*/ 742105 h 3016761"/>
                <a:gd name="connsiteX612" fmla="*/ 1161730 w 6638027"/>
                <a:gd name="connsiteY612" fmla="*/ 691505 h 3016761"/>
                <a:gd name="connsiteX613" fmla="*/ 1160233 w 6638027"/>
                <a:gd name="connsiteY613" fmla="*/ 683121 h 3016761"/>
                <a:gd name="connsiteX614" fmla="*/ 1004537 w 6638027"/>
                <a:gd name="connsiteY614" fmla="*/ 647191 h 3016761"/>
                <a:gd name="connsiteX615" fmla="*/ 943456 w 6638027"/>
                <a:gd name="connsiteY615" fmla="*/ 612459 h 3016761"/>
                <a:gd name="connsiteX616" fmla="*/ 847644 w 6638027"/>
                <a:gd name="connsiteY616" fmla="*/ 593596 h 3016761"/>
                <a:gd name="connsiteX617" fmla="*/ 831176 w 6638027"/>
                <a:gd name="connsiteY617" fmla="*/ 590901 h 3016761"/>
                <a:gd name="connsiteX618" fmla="*/ 752130 w 6638027"/>
                <a:gd name="connsiteY618" fmla="*/ 575930 h 3016761"/>
                <a:gd name="connsiteX619" fmla="*/ 733866 w 6638027"/>
                <a:gd name="connsiteY619" fmla="*/ 574433 h 3016761"/>
                <a:gd name="connsiteX620" fmla="*/ 700631 w 6638027"/>
                <a:gd name="connsiteY620" fmla="*/ 613657 h 3016761"/>
                <a:gd name="connsiteX621" fmla="*/ 690151 w 6638027"/>
                <a:gd name="connsiteY621" fmla="*/ 605572 h 3016761"/>
                <a:gd name="connsiteX622" fmla="*/ 707817 w 6638027"/>
                <a:gd name="connsiteY622" fmla="*/ 576529 h 3016761"/>
                <a:gd name="connsiteX623" fmla="*/ 631466 w 6638027"/>
                <a:gd name="connsiteY623" fmla="*/ 558864 h 3016761"/>
                <a:gd name="connsiteX624" fmla="*/ 535354 w 6638027"/>
                <a:gd name="connsiteY624" fmla="*/ 539701 h 3016761"/>
                <a:gd name="connsiteX625" fmla="*/ 482657 w 6638027"/>
                <a:gd name="connsiteY625" fmla="*/ 537306 h 3016761"/>
                <a:gd name="connsiteX626" fmla="*/ 43715 w 6638027"/>
                <a:gd name="connsiteY626" fmla="*/ 524731 h 3016761"/>
                <a:gd name="connsiteX627" fmla="*/ 2096 w 6638027"/>
                <a:gd name="connsiteY627" fmla="*/ 527725 h 3016761"/>
                <a:gd name="connsiteX628" fmla="*/ 0 w 6638027"/>
                <a:gd name="connsiteY628" fmla="*/ 518443 h 3016761"/>
                <a:gd name="connsiteX629" fmla="*/ 86830 w 6638027"/>
                <a:gd name="connsiteY629" fmla="*/ 502574 h 3016761"/>
                <a:gd name="connsiteX630" fmla="*/ 107191 w 6638027"/>
                <a:gd name="connsiteY630" fmla="*/ 499280 h 3016761"/>
                <a:gd name="connsiteX631" fmla="*/ 190728 w 6638027"/>
                <a:gd name="connsiteY631" fmla="*/ 481315 h 3016761"/>
                <a:gd name="connsiteX632" fmla="*/ 245521 w 6638027"/>
                <a:gd name="connsiteY632" fmla="*/ 464847 h 3016761"/>
                <a:gd name="connsiteX633" fmla="*/ 335045 w 6638027"/>
                <a:gd name="connsiteY633" fmla="*/ 468141 h 3016761"/>
                <a:gd name="connsiteX634" fmla="*/ 360795 w 6638027"/>
                <a:gd name="connsiteY634" fmla="*/ 462153 h 3016761"/>
                <a:gd name="connsiteX635" fmla="*/ 345226 w 6638027"/>
                <a:gd name="connsiteY635" fmla="*/ 450176 h 3016761"/>
                <a:gd name="connsiteX636" fmla="*/ 354208 w 6638027"/>
                <a:gd name="connsiteY636" fmla="*/ 444487 h 3016761"/>
                <a:gd name="connsiteX637" fmla="*/ 367981 w 6638027"/>
                <a:gd name="connsiteY637" fmla="*/ 443589 h 3016761"/>
                <a:gd name="connsiteX638" fmla="*/ 380557 w 6638027"/>
                <a:gd name="connsiteY638" fmla="*/ 420235 h 3016761"/>
                <a:gd name="connsiteX639" fmla="*/ 400617 w 6638027"/>
                <a:gd name="connsiteY639" fmla="*/ 441493 h 3016761"/>
                <a:gd name="connsiteX640" fmla="*/ 433852 w 6638027"/>
                <a:gd name="connsiteY640" fmla="*/ 439098 h 3016761"/>
                <a:gd name="connsiteX641" fmla="*/ 477866 w 6638027"/>
                <a:gd name="connsiteY641" fmla="*/ 449278 h 3016761"/>
                <a:gd name="connsiteX642" fmla="*/ 461399 w 6638027"/>
                <a:gd name="connsiteY642" fmla="*/ 447182 h 3016761"/>
                <a:gd name="connsiteX643" fmla="*/ 462895 w 6638027"/>
                <a:gd name="connsiteY643" fmla="*/ 475028 h 3016761"/>
                <a:gd name="connsiteX644" fmla="*/ 526073 w 6638027"/>
                <a:gd name="connsiteY644" fmla="*/ 471135 h 3016761"/>
                <a:gd name="connsiteX645" fmla="*/ 529067 w 6638027"/>
                <a:gd name="connsiteY645" fmla="*/ 433409 h 3016761"/>
                <a:gd name="connsiteX646" fmla="*/ 583560 w 6638027"/>
                <a:gd name="connsiteY646" fmla="*/ 442990 h 3016761"/>
                <a:gd name="connsiteX647" fmla="*/ 607214 w 6638027"/>
                <a:gd name="connsiteY647" fmla="*/ 438798 h 3016761"/>
                <a:gd name="connsiteX648" fmla="*/ 663503 w 6638027"/>
                <a:gd name="connsiteY648" fmla="*/ 455565 h 3016761"/>
                <a:gd name="connsiteX649" fmla="*/ 693744 w 6638027"/>
                <a:gd name="connsiteY649" fmla="*/ 493592 h 3016761"/>
                <a:gd name="connsiteX650" fmla="*/ 689552 w 6638027"/>
                <a:gd name="connsiteY650" fmla="*/ 465147 h 3016761"/>
                <a:gd name="connsiteX651" fmla="*/ 621286 w 6638027"/>
                <a:gd name="connsiteY651" fmla="*/ 492394 h 3016761"/>
                <a:gd name="connsiteX652" fmla="*/ 617992 w 6638027"/>
                <a:gd name="connsiteY652" fmla="*/ 484609 h 3016761"/>
                <a:gd name="connsiteX653" fmla="*/ 640149 w 6638027"/>
                <a:gd name="connsiteY653" fmla="*/ 473231 h 3016761"/>
                <a:gd name="connsiteX654" fmla="*/ 604818 w 6638027"/>
                <a:gd name="connsiteY654" fmla="*/ 466944 h 3016761"/>
                <a:gd name="connsiteX655" fmla="*/ 670689 w 6638027"/>
                <a:gd name="connsiteY655" fmla="*/ 510658 h 3016761"/>
                <a:gd name="connsiteX656" fmla="*/ 814409 w 6638027"/>
                <a:gd name="connsiteY656" fmla="*/ 516945 h 3016761"/>
                <a:gd name="connsiteX657" fmla="*/ 847943 w 6638027"/>
                <a:gd name="connsiteY657" fmla="*/ 504969 h 3016761"/>
                <a:gd name="connsiteX658" fmla="*/ 708715 w 6638027"/>
                <a:gd name="connsiteY658" fmla="*/ 472632 h 3016761"/>
                <a:gd name="connsiteX659" fmla="*/ 749436 w 6638027"/>
                <a:gd name="connsiteY659" fmla="*/ 445685 h 3016761"/>
                <a:gd name="connsiteX660" fmla="*/ 833272 w 6638027"/>
                <a:gd name="connsiteY660" fmla="*/ 473530 h 3016761"/>
                <a:gd name="connsiteX661" fmla="*/ 861117 w 6638027"/>
                <a:gd name="connsiteY661" fmla="*/ 476824 h 3016761"/>
                <a:gd name="connsiteX662" fmla="*/ 903335 w 6638027"/>
                <a:gd name="connsiteY662" fmla="*/ 484310 h 3016761"/>
                <a:gd name="connsiteX663" fmla="*/ 972799 w 6638027"/>
                <a:gd name="connsiteY663" fmla="*/ 495687 h 3016761"/>
                <a:gd name="connsiteX664" fmla="*/ 943157 w 6638027"/>
                <a:gd name="connsiteY664" fmla="*/ 534013 h 3016761"/>
                <a:gd name="connsiteX665" fmla="*/ 1005435 w 6638027"/>
                <a:gd name="connsiteY665" fmla="*/ 545690 h 3016761"/>
                <a:gd name="connsiteX666" fmla="*/ 1023999 w 6638027"/>
                <a:gd name="connsiteY666" fmla="*/ 542696 h 3016761"/>
                <a:gd name="connsiteX667" fmla="*/ 1085978 w 6638027"/>
                <a:gd name="connsiteY667" fmla="*/ 555870 h 3016761"/>
                <a:gd name="connsiteX668" fmla="*/ 1067714 w 6638027"/>
                <a:gd name="connsiteY668" fmla="*/ 515449 h 3016761"/>
                <a:gd name="connsiteX669" fmla="*/ 1137477 w 6638027"/>
                <a:gd name="connsiteY669" fmla="*/ 523832 h 3016761"/>
                <a:gd name="connsiteX670" fmla="*/ 1173706 w 6638027"/>
                <a:gd name="connsiteY670" fmla="*/ 470237 h 3016761"/>
                <a:gd name="connsiteX671" fmla="*/ 1240476 w 6638027"/>
                <a:gd name="connsiteY671" fmla="*/ 434607 h 3016761"/>
                <a:gd name="connsiteX672" fmla="*/ 1276705 w 6638027"/>
                <a:gd name="connsiteY672" fmla="*/ 463051 h 3016761"/>
                <a:gd name="connsiteX673" fmla="*/ 1303652 w 6638027"/>
                <a:gd name="connsiteY673" fmla="*/ 413947 h 3016761"/>
                <a:gd name="connsiteX674" fmla="*/ 1355152 w 6638027"/>
                <a:gd name="connsiteY674" fmla="*/ 396581 h 3016761"/>
                <a:gd name="connsiteX675" fmla="*/ 1340780 w 6638027"/>
                <a:gd name="connsiteY675" fmla="*/ 431313 h 3016761"/>
                <a:gd name="connsiteX676" fmla="*/ 1372218 w 6638027"/>
                <a:gd name="connsiteY676" fmla="*/ 441193 h 3016761"/>
                <a:gd name="connsiteX677" fmla="*/ 1360841 w 6638027"/>
                <a:gd name="connsiteY677" fmla="*/ 411851 h 3016761"/>
                <a:gd name="connsiteX678" fmla="*/ 1415933 w 6638027"/>
                <a:gd name="connsiteY678" fmla="*/ 445386 h 3016761"/>
                <a:gd name="connsiteX679" fmla="*/ 1447970 w 6638027"/>
                <a:gd name="connsiteY679" fmla="*/ 401072 h 3016761"/>
                <a:gd name="connsiteX680" fmla="*/ 1541088 w 6638027"/>
                <a:gd name="connsiteY680" fmla="*/ 416043 h 3016761"/>
                <a:gd name="connsiteX681" fmla="*/ 1529710 w 6638027"/>
                <a:gd name="connsiteY681" fmla="*/ 387898 h 3016761"/>
                <a:gd name="connsiteX682" fmla="*/ 1536597 w 6638027"/>
                <a:gd name="connsiteY682" fmla="*/ 380412 h 3016761"/>
                <a:gd name="connsiteX683" fmla="*/ 1567138 w 6638027"/>
                <a:gd name="connsiteY683" fmla="*/ 403168 h 3016761"/>
                <a:gd name="connsiteX684" fmla="*/ 1595283 w 6638027"/>
                <a:gd name="connsiteY684" fmla="*/ 385502 h 3016761"/>
                <a:gd name="connsiteX685" fmla="*/ 1603666 w 6638027"/>
                <a:gd name="connsiteY685" fmla="*/ 399276 h 3016761"/>
                <a:gd name="connsiteX686" fmla="*/ 1645285 w 6638027"/>
                <a:gd name="connsiteY686" fmla="*/ 394485 h 3016761"/>
                <a:gd name="connsiteX687" fmla="*/ 1728222 w 6638027"/>
                <a:gd name="connsiteY687" fmla="*/ 407659 h 3016761"/>
                <a:gd name="connsiteX688" fmla="*/ 1731516 w 6638027"/>
                <a:gd name="connsiteY688" fmla="*/ 459757 h 3016761"/>
                <a:gd name="connsiteX689" fmla="*/ 1813855 w 6638027"/>
                <a:gd name="connsiteY689" fmla="*/ 441493 h 3016761"/>
                <a:gd name="connsiteX690" fmla="*/ 1877930 w 6638027"/>
                <a:gd name="connsiteY690" fmla="*/ 453170 h 3016761"/>
                <a:gd name="connsiteX691" fmla="*/ 1827329 w 6638027"/>
                <a:gd name="connsiteY691" fmla="*/ 456464 h 3016761"/>
                <a:gd name="connsiteX692" fmla="*/ 1950089 w 6638027"/>
                <a:gd name="connsiteY692" fmla="*/ 482213 h 3016761"/>
                <a:gd name="connsiteX693" fmla="*/ 1983624 w 6638027"/>
                <a:gd name="connsiteY693" fmla="*/ 444188 h 3016761"/>
                <a:gd name="connsiteX694" fmla="*/ 2043207 w 6638027"/>
                <a:gd name="connsiteY694" fmla="*/ 475327 h 3016761"/>
                <a:gd name="connsiteX695" fmla="*/ 2117762 w 6638027"/>
                <a:gd name="connsiteY695" fmla="*/ 498980 h 3016761"/>
                <a:gd name="connsiteX696" fmla="*/ 2151296 w 6638027"/>
                <a:gd name="connsiteY696" fmla="*/ 500777 h 3016761"/>
                <a:gd name="connsiteX697" fmla="*/ 2260882 w 6638027"/>
                <a:gd name="connsiteY697" fmla="*/ 489699 h 3016761"/>
                <a:gd name="connsiteX698" fmla="*/ 2346814 w 6638027"/>
                <a:gd name="connsiteY698" fmla="*/ 481914 h 3016761"/>
                <a:gd name="connsiteX699" fmla="*/ 2415679 w 6638027"/>
                <a:gd name="connsiteY699" fmla="*/ 486405 h 3016761"/>
                <a:gd name="connsiteX700" fmla="*/ 2446519 w 6638027"/>
                <a:gd name="connsiteY700" fmla="*/ 489100 h 3016761"/>
                <a:gd name="connsiteX701" fmla="*/ 2518079 w 6638027"/>
                <a:gd name="connsiteY701" fmla="*/ 489699 h 3016761"/>
                <a:gd name="connsiteX702" fmla="*/ 2677967 w 6638027"/>
                <a:gd name="connsiteY702" fmla="*/ 478920 h 3016761"/>
                <a:gd name="connsiteX703" fmla="*/ 2716591 w 6638027"/>
                <a:gd name="connsiteY703" fmla="*/ 489699 h 3016761"/>
                <a:gd name="connsiteX704" fmla="*/ 2792942 w 6638027"/>
                <a:gd name="connsiteY704" fmla="*/ 457362 h 3016761"/>
                <a:gd name="connsiteX705" fmla="*/ 2826477 w 6638027"/>
                <a:gd name="connsiteY705" fmla="*/ 475627 h 3016761"/>
                <a:gd name="connsiteX706" fmla="*/ 2980375 w 6638027"/>
                <a:gd name="connsiteY706" fmla="*/ 440894 h 3016761"/>
                <a:gd name="connsiteX707" fmla="*/ 3002233 w 6638027"/>
                <a:gd name="connsiteY707" fmla="*/ 426522 h 3016761"/>
                <a:gd name="connsiteX708" fmla="*/ 2933367 w 6638027"/>
                <a:gd name="connsiteY708" fmla="*/ 436703 h 3016761"/>
                <a:gd name="connsiteX709" fmla="*/ 2953728 w 6638027"/>
                <a:gd name="connsiteY709" fmla="*/ 391790 h 3016761"/>
                <a:gd name="connsiteX710" fmla="*/ 2973190 w 6638027"/>
                <a:gd name="connsiteY710" fmla="*/ 394185 h 3016761"/>
                <a:gd name="connsiteX711" fmla="*/ 3065709 w 6638027"/>
                <a:gd name="connsiteY711" fmla="*/ 357058 h 3016761"/>
                <a:gd name="connsiteX712" fmla="*/ 3019299 w 6638027"/>
                <a:gd name="connsiteY712" fmla="*/ 461853 h 3016761"/>
                <a:gd name="connsiteX713" fmla="*/ 2921091 w 6638027"/>
                <a:gd name="connsiteY713" fmla="*/ 476225 h 3016761"/>
                <a:gd name="connsiteX714" fmla="*/ 2922589 w 6638027"/>
                <a:gd name="connsiteY714" fmla="*/ 492394 h 3016761"/>
                <a:gd name="connsiteX715" fmla="*/ 2957919 w 6638027"/>
                <a:gd name="connsiteY715" fmla="*/ 490297 h 3016761"/>
                <a:gd name="connsiteX716" fmla="*/ 3031875 w 6638027"/>
                <a:gd name="connsiteY716" fmla="*/ 478621 h 3016761"/>
                <a:gd name="connsiteX717" fmla="*/ 3117507 w 6638027"/>
                <a:gd name="connsiteY717" fmla="*/ 431613 h 3016761"/>
                <a:gd name="connsiteX718" fmla="*/ 3120801 w 6638027"/>
                <a:gd name="connsiteY718" fmla="*/ 403168 h 3016761"/>
                <a:gd name="connsiteX719" fmla="*/ 3130682 w 6638027"/>
                <a:gd name="connsiteY719" fmla="*/ 378017 h 3016761"/>
                <a:gd name="connsiteX720" fmla="*/ 3166911 w 6638027"/>
                <a:gd name="connsiteY720" fmla="*/ 413648 h 3016761"/>
                <a:gd name="connsiteX721" fmla="*/ 3208829 w 6638027"/>
                <a:gd name="connsiteY721" fmla="*/ 392988 h 3016761"/>
                <a:gd name="connsiteX722" fmla="*/ 3363926 w 6638027"/>
                <a:gd name="connsiteY722" fmla="*/ 334902 h 3016761"/>
                <a:gd name="connsiteX723" fmla="*/ 3336080 w 6638027"/>
                <a:gd name="connsiteY723" fmla="*/ 310948 h 3016761"/>
                <a:gd name="connsiteX724" fmla="*/ 3392371 w 6638027"/>
                <a:gd name="connsiteY724" fmla="*/ 292983 h 3016761"/>
                <a:gd name="connsiteX725" fmla="*/ 3363626 w 6638027"/>
                <a:gd name="connsiteY725" fmla="*/ 376819 h 3016761"/>
                <a:gd name="connsiteX726" fmla="*/ 3473811 w 6638027"/>
                <a:gd name="connsiteY726" fmla="*/ 339393 h 3016761"/>
                <a:gd name="connsiteX727" fmla="*/ 3583397 w 6638027"/>
                <a:gd name="connsiteY727" fmla="*/ 279510 h 3016761"/>
                <a:gd name="connsiteX728" fmla="*/ 3725919 w 6638027"/>
                <a:gd name="connsiteY728" fmla="*/ 235196 h 3016761"/>
                <a:gd name="connsiteX729" fmla="*/ 3742985 w 6638027"/>
                <a:gd name="connsiteY729" fmla="*/ 220525 h 3016761"/>
                <a:gd name="connsiteX730" fmla="*/ 3822929 w 6638027"/>
                <a:gd name="connsiteY730" fmla="*/ 158546 h 3016761"/>
                <a:gd name="connsiteX731" fmla="*/ 3804066 w 6638027"/>
                <a:gd name="connsiteY731" fmla="*/ 192380 h 3016761"/>
                <a:gd name="connsiteX732" fmla="*/ 3807659 w 6638027"/>
                <a:gd name="connsiteY732" fmla="*/ 201063 h 3016761"/>
                <a:gd name="connsiteX733" fmla="*/ 3837899 w 6638027"/>
                <a:gd name="connsiteY733" fmla="*/ 186691 h 3016761"/>
                <a:gd name="connsiteX734" fmla="*/ 3914250 w 6638027"/>
                <a:gd name="connsiteY734" fmla="*/ 168726 h 3016761"/>
                <a:gd name="connsiteX735" fmla="*/ 3978924 w 6638027"/>
                <a:gd name="connsiteY735" fmla="*/ 147468 h 3016761"/>
                <a:gd name="connsiteX736" fmla="*/ 4052879 w 6638027"/>
                <a:gd name="connsiteY736" fmla="*/ 107346 h 3016761"/>
                <a:gd name="connsiteX737" fmla="*/ 4110067 w 6638027"/>
                <a:gd name="connsiteY737" fmla="*/ 92375 h 3016761"/>
                <a:gd name="connsiteX738" fmla="*/ 4157974 w 6638027"/>
                <a:gd name="connsiteY738" fmla="*/ 45367 h 3016761"/>
                <a:gd name="connsiteX739" fmla="*/ 4206479 w 6638027"/>
                <a:gd name="connsiteY739" fmla="*/ 37582 h 3016761"/>
                <a:gd name="connsiteX740" fmla="*/ 4205881 w 6638027"/>
                <a:gd name="connsiteY740" fmla="*/ 28001 h 3016761"/>
                <a:gd name="connsiteX741" fmla="*/ 4139710 w 6638027"/>
                <a:gd name="connsiteY741" fmla="*/ 20815 h 3016761"/>
                <a:gd name="connsiteX742" fmla="*/ 4120248 w 6638027"/>
                <a:gd name="connsiteY742" fmla="*/ 455 h 301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6638027" h="3016761">
                  <a:moveTo>
                    <a:pt x="6407964" y="2825323"/>
                  </a:moveTo>
                  <a:cubicBezTo>
                    <a:pt x="6400815" y="2823189"/>
                    <a:pt x="6392806" y="2825585"/>
                    <a:pt x="6382925" y="2834417"/>
                  </a:cubicBezTo>
                  <a:cubicBezTo>
                    <a:pt x="6378135" y="2838609"/>
                    <a:pt x="6369451" y="2838310"/>
                    <a:pt x="6362565" y="2840406"/>
                  </a:cubicBezTo>
                  <a:cubicBezTo>
                    <a:pt x="6388913" y="2865257"/>
                    <a:pt x="6419454" y="2873641"/>
                    <a:pt x="6525447" y="2886216"/>
                  </a:cubicBezTo>
                  <a:cubicBezTo>
                    <a:pt x="6526944" y="2882923"/>
                    <a:pt x="6528142" y="2879629"/>
                    <a:pt x="6529639" y="2876336"/>
                  </a:cubicBezTo>
                  <a:cubicBezTo>
                    <a:pt x="6508679" y="2869150"/>
                    <a:pt x="6482033" y="2850885"/>
                    <a:pt x="6467659" y="2857771"/>
                  </a:cubicBezTo>
                  <a:cubicBezTo>
                    <a:pt x="6442809" y="2869748"/>
                    <a:pt x="6436820" y="2856275"/>
                    <a:pt x="6427837" y="2843400"/>
                  </a:cubicBezTo>
                  <a:cubicBezTo>
                    <a:pt x="6421400" y="2834118"/>
                    <a:pt x="6415112" y="2827456"/>
                    <a:pt x="6407964" y="2825323"/>
                  </a:cubicBezTo>
                  <a:close/>
                  <a:moveTo>
                    <a:pt x="5389991" y="2247228"/>
                  </a:moveTo>
                  <a:cubicBezTo>
                    <a:pt x="5378015" y="2247265"/>
                    <a:pt x="5365963" y="2253253"/>
                    <a:pt x="5354735" y="2273314"/>
                  </a:cubicBezTo>
                  <a:cubicBezTo>
                    <a:pt x="5385275" y="2281398"/>
                    <a:pt x="5410427" y="2287685"/>
                    <a:pt x="5435577" y="2294273"/>
                  </a:cubicBezTo>
                  <a:cubicBezTo>
                    <a:pt x="5438271" y="2291279"/>
                    <a:pt x="5440966" y="2288584"/>
                    <a:pt x="5443661" y="2285590"/>
                  </a:cubicBezTo>
                  <a:cubicBezTo>
                    <a:pt x="5437373" y="2275709"/>
                    <a:pt x="5433181" y="2259841"/>
                    <a:pt x="5424798" y="2256846"/>
                  </a:cubicBezTo>
                  <a:cubicBezTo>
                    <a:pt x="5413869" y="2253103"/>
                    <a:pt x="5401968" y="2247190"/>
                    <a:pt x="5389991" y="2247228"/>
                  </a:cubicBezTo>
                  <a:close/>
                  <a:moveTo>
                    <a:pt x="4574760" y="1881978"/>
                  </a:moveTo>
                  <a:cubicBezTo>
                    <a:pt x="4574460" y="1888865"/>
                    <a:pt x="4574161" y="1895452"/>
                    <a:pt x="4574161" y="1902338"/>
                  </a:cubicBezTo>
                  <a:cubicBezTo>
                    <a:pt x="4610689" y="1904135"/>
                    <a:pt x="4647218" y="1905632"/>
                    <a:pt x="4683746" y="1907429"/>
                  </a:cubicBezTo>
                  <a:cubicBezTo>
                    <a:pt x="4684046" y="1901740"/>
                    <a:pt x="4684345" y="1896051"/>
                    <a:pt x="4684645" y="1890362"/>
                  </a:cubicBezTo>
                  <a:cubicBezTo>
                    <a:pt x="4647816" y="1887667"/>
                    <a:pt x="4611288" y="1884972"/>
                    <a:pt x="4574760" y="1881978"/>
                  </a:cubicBezTo>
                  <a:close/>
                  <a:moveTo>
                    <a:pt x="1432401" y="1496332"/>
                  </a:moveTo>
                  <a:cubicBezTo>
                    <a:pt x="1423718" y="1525674"/>
                    <a:pt x="1417730" y="1545436"/>
                    <a:pt x="1409346" y="1572683"/>
                  </a:cubicBezTo>
                  <a:cubicBezTo>
                    <a:pt x="1459647" y="1575078"/>
                    <a:pt x="1509650" y="1577174"/>
                    <a:pt x="1561149" y="1579569"/>
                  </a:cubicBezTo>
                  <a:cubicBezTo>
                    <a:pt x="1561149" y="1567293"/>
                    <a:pt x="1561149" y="1555915"/>
                    <a:pt x="1561149" y="1544538"/>
                  </a:cubicBezTo>
                  <a:cubicBezTo>
                    <a:pt x="1580911" y="1547532"/>
                    <a:pt x="1598876" y="1550227"/>
                    <a:pt x="1617140" y="1553221"/>
                  </a:cubicBezTo>
                  <a:cubicBezTo>
                    <a:pt x="1618038" y="1547233"/>
                    <a:pt x="1619236" y="1541544"/>
                    <a:pt x="1620134" y="1535555"/>
                  </a:cubicBezTo>
                  <a:cubicBezTo>
                    <a:pt x="1608457" y="1534058"/>
                    <a:pt x="1596779" y="1532561"/>
                    <a:pt x="1585102" y="1531363"/>
                  </a:cubicBezTo>
                  <a:cubicBezTo>
                    <a:pt x="1550670" y="1527471"/>
                    <a:pt x="1515938" y="1525674"/>
                    <a:pt x="1482403" y="1518788"/>
                  </a:cubicBezTo>
                  <a:cubicBezTo>
                    <a:pt x="1463839" y="1515195"/>
                    <a:pt x="1446773" y="1503219"/>
                    <a:pt x="1432401" y="1496332"/>
                  </a:cubicBezTo>
                  <a:close/>
                  <a:moveTo>
                    <a:pt x="1423418" y="1440940"/>
                  </a:moveTo>
                  <a:cubicBezTo>
                    <a:pt x="1427909" y="1454414"/>
                    <a:pt x="1430604" y="1462798"/>
                    <a:pt x="1433898" y="1472977"/>
                  </a:cubicBezTo>
                  <a:cubicBezTo>
                    <a:pt x="1425814" y="1473277"/>
                    <a:pt x="1418628" y="1473277"/>
                    <a:pt x="1411142" y="1473277"/>
                  </a:cubicBezTo>
                  <a:cubicBezTo>
                    <a:pt x="1411142" y="1476570"/>
                    <a:pt x="1411142" y="1479864"/>
                    <a:pt x="1411142" y="1482858"/>
                  </a:cubicBezTo>
                  <a:cubicBezTo>
                    <a:pt x="1437790" y="1482858"/>
                    <a:pt x="1464738" y="1482858"/>
                    <a:pt x="1491386" y="1482858"/>
                  </a:cubicBezTo>
                  <a:cubicBezTo>
                    <a:pt x="1491386" y="1480164"/>
                    <a:pt x="1491685" y="1477469"/>
                    <a:pt x="1491685" y="1474774"/>
                  </a:cubicBezTo>
                  <a:cubicBezTo>
                    <a:pt x="1485098" y="1472678"/>
                    <a:pt x="1478211" y="1470582"/>
                    <a:pt x="1468929" y="1467888"/>
                  </a:cubicBezTo>
                  <a:cubicBezTo>
                    <a:pt x="1483301" y="1460103"/>
                    <a:pt x="1494080" y="1454114"/>
                    <a:pt x="1505159" y="1448126"/>
                  </a:cubicBezTo>
                  <a:cubicBezTo>
                    <a:pt x="1504260" y="1445730"/>
                    <a:pt x="1503362" y="1443336"/>
                    <a:pt x="1502165" y="1440940"/>
                  </a:cubicBezTo>
                  <a:cubicBezTo>
                    <a:pt x="1476714" y="1440940"/>
                    <a:pt x="1451264" y="1440940"/>
                    <a:pt x="1423418" y="1440940"/>
                  </a:cubicBezTo>
                  <a:close/>
                  <a:moveTo>
                    <a:pt x="1147657" y="1368482"/>
                  </a:moveTo>
                  <a:lnTo>
                    <a:pt x="1147003" y="1369657"/>
                  </a:lnTo>
                  <a:lnTo>
                    <a:pt x="1146460" y="1369380"/>
                  </a:lnTo>
                  <a:close/>
                  <a:moveTo>
                    <a:pt x="1900087" y="1304108"/>
                  </a:moveTo>
                  <a:cubicBezTo>
                    <a:pt x="1881224" y="1312491"/>
                    <a:pt x="1862360" y="1320875"/>
                    <a:pt x="1843797" y="1329558"/>
                  </a:cubicBezTo>
                  <a:cubicBezTo>
                    <a:pt x="1844096" y="1333750"/>
                    <a:pt x="1844695" y="1337642"/>
                    <a:pt x="1844994" y="1341834"/>
                  </a:cubicBezTo>
                  <a:cubicBezTo>
                    <a:pt x="1859366" y="1341834"/>
                    <a:pt x="1875235" y="1345427"/>
                    <a:pt x="1888110" y="1340636"/>
                  </a:cubicBezTo>
                  <a:cubicBezTo>
                    <a:pt x="1897392" y="1337343"/>
                    <a:pt x="1902482" y="1322971"/>
                    <a:pt x="1909668" y="1313389"/>
                  </a:cubicBezTo>
                  <a:cubicBezTo>
                    <a:pt x="1906374" y="1310395"/>
                    <a:pt x="1903380" y="1307102"/>
                    <a:pt x="1900087" y="1304108"/>
                  </a:cubicBezTo>
                  <a:close/>
                  <a:moveTo>
                    <a:pt x="1816251" y="1268777"/>
                  </a:moveTo>
                  <a:cubicBezTo>
                    <a:pt x="1754871" y="1273268"/>
                    <a:pt x="1693490" y="1277759"/>
                    <a:pt x="1631811" y="1282251"/>
                  </a:cubicBezTo>
                  <a:cubicBezTo>
                    <a:pt x="1631511" y="1286442"/>
                    <a:pt x="1631213" y="1290334"/>
                    <a:pt x="1630913" y="1294527"/>
                  </a:cubicBezTo>
                  <a:cubicBezTo>
                    <a:pt x="1664148" y="1296922"/>
                    <a:pt x="1697383" y="1299617"/>
                    <a:pt x="1733313" y="1302012"/>
                  </a:cubicBezTo>
                  <a:cubicBezTo>
                    <a:pt x="1730019" y="1318479"/>
                    <a:pt x="1727624" y="1329558"/>
                    <a:pt x="1725228" y="1341534"/>
                  </a:cubicBezTo>
                  <a:cubicBezTo>
                    <a:pt x="1755769" y="1343032"/>
                    <a:pt x="1785112" y="1345127"/>
                    <a:pt x="1814454" y="1345427"/>
                  </a:cubicBezTo>
                  <a:cubicBezTo>
                    <a:pt x="1818346" y="1345427"/>
                    <a:pt x="1822538" y="1336444"/>
                    <a:pt x="1829425" y="1327761"/>
                  </a:cubicBezTo>
                  <a:cubicBezTo>
                    <a:pt x="1816850" y="1325965"/>
                    <a:pt x="1809364" y="1325067"/>
                    <a:pt x="1808166" y="1324767"/>
                  </a:cubicBezTo>
                  <a:cubicBezTo>
                    <a:pt x="1806969" y="1307701"/>
                    <a:pt x="1806071" y="1295724"/>
                    <a:pt x="1805172" y="1282550"/>
                  </a:cubicBezTo>
                  <a:cubicBezTo>
                    <a:pt x="1806669" y="1281652"/>
                    <a:pt x="1812359" y="1278657"/>
                    <a:pt x="1818047" y="1275663"/>
                  </a:cubicBezTo>
                  <a:cubicBezTo>
                    <a:pt x="1817449" y="1273268"/>
                    <a:pt x="1816850" y="1271172"/>
                    <a:pt x="1816251" y="1268777"/>
                  </a:cubicBezTo>
                  <a:close/>
                  <a:moveTo>
                    <a:pt x="1912063" y="1265483"/>
                  </a:moveTo>
                  <a:cubicBezTo>
                    <a:pt x="1884218" y="1267579"/>
                    <a:pt x="1856372" y="1269375"/>
                    <a:pt x="1828527" y="1271471"/>
                  </a:cubicBezTo>
                  <a:cubicBezTo>
                    <a:pt x="1828826" y="1276860"/>
                    <a:pt x="1829425" y="1282251"/>
                    <a:pt x="1829725" y="1287340"/>
                  </a:cubicBezTo>
                  <a:cubicBezTo>
                    <a:pt x="1857869" y="1285843"/>
                    <a:pt x="1885715" y="1284346"/>
                    <a:pt x="1913561" y="1282550"/>
                  </a:cubicBezTo>
                  <a:cubicBezTo>
                    <a:pt x="1912962" y="1276860"/>
                    <a:pt x="1912662" y="1271172"/>
                    <a:pt x="1912063" y="1265483"/>
                  </a:cubicBezTo>
                  <a:close/>
                  <a:moveTo>
                    <a:pt x="1974014" y="1261539"/>
                  </a:moveTo>
                  <a:lnTo>
                    <a:pt x="1973713" y="1261890"/>
                  </a:lnTo>
                  <a:lnTo>
                    <a:pt x="1946496" y="1261890"/>
                  </a:lnTo>
                  <a:cubicBezTo>
                    <a:pt x="1940807" y="1277759"/>
                    <a:pt x="1935418" y="1292730"/>
                    <a:pt x="1926435" y="1317581"/>
                  </a:cubicBezTo>
                  <a:cubicBezTo>
                    <a:pt x="1945149" y="1310545"/>
                    <a:pt x="1951886" y="1292430"/>
                    <a:pt x="1959745" y="1278171"/>
                  </a:cubicBezTo>
                  <a:lnTo>
                    <a:pt x="1973713" y="1261890"/>
                  </a:lnTo>
                  <a:lnTo>
                    <a:pt x="1999792" y="1261890"/>
                  </a:lnTo>
                  <a:cubicBezTo>
                    <a:pt x="1988189" y="1257698"/>
                    <a:pt x="1980143" y="1258204"/>
                    <a:pt x="1974014" y="1261539"/>
                  </a:cubicBezTo>
                  <a:close/>
                  <a:moveTo>
                    <a:pt x="1986917" y="1175359"/>
                  </a:moveTo>
                  <a:cubicBezTo>
                    <a:pt x="1968952" y="1176856"/>
                    <a:pt x="1951287" y="1185539"/>
                    <a:pt x="1931824" y="1191528"/>
                  </a:cubicBezTo>
                  <a:cubicBezTo>
                    <a:pt x="1937514" y="1204402"/>
                    <a:pt x="1943203" y="1216978"/>
                    <a:pt x="1949490" y="1230751"/>
                  </a:cubicBezTo>
                  <a:cubicBezTo>
                    <a:pt x="1957575" y="1225661"/>
                    <a:pt x="1963563" y="1222068"/>
                    <a:pt x="1970150" y="1217876"/>
                  </a:cubicBezTo>
                  <a:cubicBezTo>
                    <a:pt x="1971647" y="1226260"/>
                    <a:pt x="1973144" y="1231649"/>
                    <a:pt x="1974342" y="1237338"/>
                  </a:cubicBezTo>
                  <a:cubicBezTo>
                    <a:pt x="1979132" y="1239134"/>
                    <a:pt x="1983923" y="1241231"/>
                    <a:pt x="1988714" y="1243027"/>
                  </a:cubicBezTo>
                  <a:cubicBezTo>
                    <a:pt x="1997397" y="1226559"/>
                    <a:pt x="2007876" y="1210690"/>
                    <a:pt x="2013565" y="1193024"/>
                  </a:cubicBezTo>
                  <a:cubicBezTo>
                    <a:pt x="2014463" y="1190030"/>
                    <a:pt x="1995600" y="1174461"/>
                    <a:pt x="1986917" y="1175359"/>
                  </a:cubicBezTo>
                  <a:close/>
                  <a:moveTo>
                    <a:pt x="1873738" y="1116973"/>
                  </a:moveTo>
                  <a:cubicBezTo>
                    <a:pt x="1838408" y="1119967"/>
                    <a:pt x="1803675" y="1122961"/>
                    <a:pt x="1768643" y="1125956"/>
                  </a:cubicBezTo>
                  <a:cubicBezTo>
                    <a:pt x="1767746" y="1131046"/>
                    <a:pt x="1767147" y="1136136"/>
                    <a:pt x="1766248" y="1141226"/>
                  </a:cubicBezTo>
                  <a:cubicBezTo>
                    <a:pt x="1775530" y="1146915"/>
                    <a:pt x="1786908" y="1158891"/>
                    <a:pt x="1793795" y="1156796"/>
                  </a:cubicBezTo>
                  <a:cubicBezTo>
                    <a:pt x="1821341" y="1147813"/>
                    <a:pt x="1847689" y="1134639"/>
                    <a:pt x="1874337" y="1122662"/>
                  </a:cubicBezTo>
                  <a:cubicBezTo>
                    <a:pt x="1874038" y="1120866"/>
                    <a:pt x="1874038" y="1118770"/>
                    <a:pt x="1873738" y="1116973"/>
                  </a:cubicBezTo>
                  <a:close/>
                  <a:moveTo>
                    <a:pt x="1829425" y="1044814"/>
                  </a:moveTo>
                  <a:cubicBezTo>
                    <a:pt x="1809364" y="1053497"/>
                    <a:pt x="1789004" y="1062180"/>
                    <a:pt x="1767446" y="1071163"/>
                  </a:cubicBezTo>
                  <a:cubicBezTo>
                    <a:pt x="1767446" y="1059486"/>
                    <a:pt x="1767446" y="1053497"/>
                    <a:pt x="1767446" y="1047210"/>
                  </a:cubicBezTo>
                  <a:cubicBezTo>
                    <a:pt x="1763554" y="1048407"/>
                    <a:pt x="1759960" y="1049605"/>
                    <a:pt x="1756068" y="1050503"/>
                  </a:cubicBezTo>
                  <a:cubicBezTo>
                    <a:pt x="1761458" y="1060384"/>
                    <a:pt x="1764751" y="1074456"/>
                    <a:pt x="1773434" y="1079546"/>
                  </a:cubicBezTo>
                  <a:cubicBezTo>
                    <a:pt x="1783016" y="1085235"/>
                    <a:pt x="1797388" y="1082840"/>
                    <a:pt x="1812359" y="1084037"/>
                  </a:cubicBezTo>
                  <a:cubicBezTo>
                    <a:pt x="1809663" y="1072959"/>
                    <a:pt x="1808166" y="1065474"/>
                    <a:pt x="1806071" y="1056791"/>
                  </a:cubicBezTo>
                  <a:cubicBezTo>
                    <a:pt x="1816251" y="1056491"/>
                    <a:pt x="1824335" y="1055893"/>
                    <a:pt x="1832419" y="1055593"/>
                  </a:cubicBezTo>
                  <a:cubicBezTo>
                    <a:pt x="1831521" y="1052000"/>
                    <a:pt x="1830323" y="1048407"/>
                    <a:pt x="1829425" y="1044814"/>
                  </a:cubicBezTo>
                  <a:close/>
                  <a:moveTo>
                    <a:pt x="1324312" y="928641"/>
                  </a:moveTo>
                  <a:cubicBezTo>
                    <a:pt x="1318623" y="932833"/>
                    <a:pt x="1309042" y="940019"/>
                    <a:pt x="1297664" y="948403"/>
                  </a:cubicBezTo>
                  <a:cubicBezTo>
                    <a:pt x="1328204" y="991219"/>
                    <a:pt x="1366230" y="943013"/>
                    <a:pt x="1396471" y="963972"/>
                  </a:cubicBezTo>
                  <a:cubicBezTo>
                    <a:pt x="1397669" y="958583"/>
                    <a:pt x="1398866" y="953493"/>
                    <a:pt x="1399765" y="948103"/>
                  </a:cubicBezTo>
                  <a:cubicBezTo>
                    <a:pt x="1375811" y="941815"/>
                    <a:pt x="1351858" y="935827"/>
                    <a:pt x="1324312" y="928641"/>
                  </a:cubicBezTo>
                  <a:close/>
                  <a:moveTo>
                    <a:pt x="3090560" y="825343"/>
                  </a:moveTo>
                  <a:cubicBezTo>
                    <a:pt x="3077985" y="843608"/>
                    <a:pt x="3055229" y="843608"/>
                    <a:pt x="3035467" y="841512"/>
                  </a:cubicBezTo>
                  <a:cubicBezTo>
                    <a:pt x="2996843" y="837020"/>
                    <a:pt x="3001634" y="860674"/>
                    <a:pt x="2999837" y="892113"/>
                  </a:cubicBezTo>
                  <a:cubicBezTo>
                    <a:pt x="3010317" y="879238"/>
                    <a:pt x="3015407" y="872950"/>
                    <a:pt x="3027383" y="858578"/>
                  </a:cubicBezTo>
                  <a:cubicBezTo>
                    <a:pt x="3022892" y="875345"/>
                    <a:pt x="3021096" y="882531"/>
                    <a:pt x="3018101" y="893310"/>
                  </a:cubicBezTo>
                  <a:cubicBezTo>
                    <a:pt x="3051337" y="881932"/>
                    <a:pt x="3082177" y="871453"/>
                    <a:pt x="3112417" y="861273"/>
                  </a:cubicBezTo>
                  <a:cubicBezTo>
                    <a:pt x="3116909" y="869058"/>
                    <a:pt x="3120501" y="875645"/>
                    <a:pt x="3124095" y="882232"/>
                  </a:cubicBezTo>
                  <a:cubicBezTo>
                    <a:pt x="3127089" y="879836"/>
                    <a:pt x="3130083" y="877441"/>
                    <a:pt x="3133077" y="875345"/>
                  </a:cubicBezTo>
                  <a:cubicBezTo>
                    <a:pt x="3119304" y="859476"/>
                    <a:pt x="3105830" y="843608"/>
                    <a:pt x="3090560" y="825343"/>
                  </a:cubicBezTo>
                  <a:close/>
                  <a:moveTo>
                    <a:pt x="3319613" y="823247"/>
                  </a:moveTo>
                  <a:cubicBezTo>
                    <a:pt x="3290569" y="828038"/>
                    <a:pt x="3260927" y="831331"/>
                    <a:pt x="3232483" y="838218"/>
                  </a:cubicBezTo>
                  <a:cubicBezTo>
                    <a:pt x="3212422" y="843009"/>
                    <a:pt x="3206733" y="855285"/>
                    <a:pt x="3223800" y="869657"/>
                  </a:cubicBezTo>
                  <a:cubicBezTo>
                    <a:pt x="3257035" y="854985"/>
                    <a:pt x="3289072" y="840913"/>
                    <a:pt x="3321110" y="827139"/>
                  </a:cubicBezTo>
                  <a:cubicBezTo>
                    <a:pt x="3320511" y="825942"/>
                    <a:pt x="3319912" y="824445"/>
                    <a:pt x="3319613" y="823247"/>
                  </a:cubicBezTo>
                  <a:close/>
                  <a:moveTo>
                    <a:pt x="2848034" y="799893"/>
                  </a:moveTo>
                  <a:cubicBezTo>
                    <a:pt x="2799829" y="806779"/>
                    <a:pt x="2751323" y="814265"/>
                    <a:pt x="2703417" y="823547"/>
                  </a:cubicBezTo>
                  <a:cubicBezTo>
                    <a:pt x="2696830" y="824744"/>
                    <a:pt x="2692339" y="837619"/>
                    <a:pt x="2686949" y="845404"/>
                  </a:cubicBezTo>
                  <a:cubicBezTo>
                    <a:pt x="2689344" y="847500"/>
                    <a:pt x="2691740" y="849595"/>
                    <a:pt x="2694135" y="851692"/>
                  </a:cubicBezTo>
                  <a:cubicBezTo>
                    <a:pt x="2720783" y="846602"/>
                    <a:pt x="2747431" y="841512"/>
                    <a:pt x="2778270" y="835523"/>
                  </a:cubicBezTo>
                  <a:cubicBezTo>
                    <a:pt x="2791744" y="854087"/>
                    <a:pt x="2813302" y="849895"/>
                    <a:pt x="2872885" y="805881"/>
                  </a:cubicBezTo>
                  <a:cubicBezTo>
                    <a:pt x="2862705" y="803186"/>
                    <a:pt x="2854921" y="798995"/>
                    <a:pt x="2848034" y="799893"/>
                  </a:cubicBezTo>
                  <a:close/>
                  <a:moveTo>
                    <a:pt x="2717386" y="752838"/>
                  </a:moveTo>
                  <a:cubicBezTo>
                    <a:pt x="2681092" y="752024"/>
                    <a:pt x="2646229" y="785821"/>
                    <a:pt x="2608502" y="757975"/>
                  </a:cubicBezTo>
                  <a:cubicBezTo>
                    <a:pt x="2609401" y="774742"/>
                    <a:pt x="2609401" y="782826"/>
                    <a:pt x="2610299" y="791210"/>
                  </a:cubicBezTo>
                  <a:cubicBezTo>
                    <a:pt x="2610598" y="793006"/>
                    <a:pt x="2613293" y="794803"/>
                    <a:pt x="2614790" y="796599"/>
                  </a:cubicBezTo>
                  <a:cubicBezTo>
                    <a:pt x="2663296" y="787018"/>
                    <a:pt x="2708806" y="777736"/>
                    <a:pt x="2754317" y="768753"/>
                  </a:cubicBezTo>
                  <a:cubicBezTo>
                    <a:pt x="2741742" y="757226"/>
                    <a:pt x="2729485" y="753109"/>
                    <a:pt x="2717386" y="752838"/>
                  </a:cubicBezTo>
                  <a:close/>
                  <a:moveTo>
                    <a:pt x="2508498" y="710967"/>
                  </a:moveTo>
                  <a:cubicBezTo>
                    <a:pt x="2359389" y="726237"/>
                    <a:pt x="2212077" y="718452"/>
                    <a:pt x="2067160" y="740309"/>
                  </a:cubicBezTo>
                  <a:cubicBezTo>
                    <a:pt x="2067460" y="743603"/>
                    <a:pt x="2067759" y="746597"/>
                    <a:pt x="2068059" y="749891"/>
                  </a:cubicBezTo>
                  <a:cubicBezTo>
                    <a:pt x="2119258" y="747196"/>
                    <a:pt x="2170758" y="744501"/>
                    <a:pt x="2221958" y="741807"/>
                  </a:cubicBezTo>
                  <a:cubicBezTo>
                    <a:pt x="2221059" y="746597"/>
                    <a:pt x="2218664" y="757376"/>
                    <a:pt x="2215969" y="769951"/>
                  </a:cubicBezTo>
                  <a:cubicBezTo>
                    <a:pt x="2247408" y="768753"/>
                    <a:pt x="2274056" y="776838"/>
                    <a:pt x="2280344" y="814265"/>
                  </a:cubicBezTo>
                  <a:cubicBezTo>
                    <a:pt x="2309686" y="783724"/>
                    <a:pt x="2309087" y="786718"/>
                    <a:pt x="2344419" y="806480"/>
                  </a:cubicBezTo>
                  <a:cubicBezTo>
                    <a:pt x="2359988" y="815163"/>
                    <a:pt x="2384241" y="807977"/>
                    <a:pt x="2404002" y="807977"/>
                  </a:cubicBezTo>
                  <a:cubicBezTo>
                    <a:pt x="2404002" y="807977"/>
                    <a:pt x="2401307" y="813666"/>
                    <a:pt x="2396517" y="823846"/>
                  </a:cubicBezTo>
                  <a:cubicBezTo>
                    <a:pt x="2423165" y="818456"/>
                    <a:pt x="2446818" y="813366"/>
                    <a:pt x="2470472" y="808277"/>
                  </a:cubicBezTo>
                  <a:lnTo>
                    <a:pt x="2471325" y="808355"/>
                  </a:lnTo>
                  <a:lnTo>
                    <a:pt x="2471969" y="809474"/>
                  </a:lnTo>
                  <a:lnTo>
                    <a:pt x="2471841" y="808402"/>
                  </a:lnTo>
                  <a:lnTo>
                    <a:pt x="2532750" y="813965"/>
                  </a:lnTo>
                  <a:cubicBezTo>
                    <a:pt x="2532750" y="811271"/>
                    <a:pt x="2532750" y="808576"/>
                    <a:pt x="2533050" y="805881"/>
                  </a:cubicBezTo>
                  <a:cubicBezTo>
                    <a:pt x="2512689" y="798396"/>
                    <a:pt x="2492329" y="790611"/>
                    <a:pt x="2468676" y="781928"/>
                  </a:cubicBezTo>
                  <a:lnTo>
                    <a:pt x="2471841" y="808402"/>
                  </a:lnTo>
                  <a:lnTo>
                    <a:pt x="2471325" y="808355"/>
                  </a:lnTo>
                  <a:lnTo>
                    <a:pt x="2450411" y="772047"/>
                  </a:lnTo>
                  <a:cubicBezTo>
                    <a:pt x="2430350" y="766358"/>
                    <a:pt x="2409392" y="760370"/>
                    <a:pt x="2388432" y="754382"/>
                  </a:cubicBezTo>
                  <a:cubicBezTo>
                    <a:pt x="2388732" y="750490"/>
                    <a:pt x="2389031" y="746297"/>
                    <a:pt x="2389031" y="742405"/>
                  </a:cubicBezTo>
                  <a:cubicBezTo>
                    <a:pt x="2408793" y="739710"/>
                    <a:pt x="2428554" y="737914"/>
                    <a:pt x="2448016" y="733722"/>
                  </a:cubicBezTo>
                  <a:cubicBezTo>
                    <a:pt x="2468077" y="729530"/>
                    <a:pt x="2495623" y="742704"/>
                    <a:pt x="2508498" y="710967"/>
                  </a:cubicBezTo>
                  <a:close/>
                  <a:moveTo>
                    <a:pt x="2665391" y="690307"/>
                  </a:moveTo>
                  <a:cubicBezTo>
                    <a:pt x="2645331" y="690606"/>
                    <a:pt x="2623473" y="699289"/>
                    <a:pt x="2605508" y="693900"/>
                  </a:cubicBezTo>
                  <a:cubicBezTo>
                    <a:pt x="2579159" y="685816"/>
                    <a:pt x="2578561" y="701385"/>
                    <a:pt x="2570177" y="718452"/>
                  </a:cubicBezTo>
                  <a:cubicBezTo>
                    <a:pt x="2599221" y="718452"/>
                    <a:pt x="2624371" y="718452"/>
                    <a:pt x="2649522" y="718452"/>
                  </a:cubicBezTo>
                  <a:cubicBezTo>
                    <a:pt x="2649822" y="721745"/>
                    <a:pt x="2650420" y="724739"/>
                    <a:pt x="2650720" y="728033"/>
                  </a:cubicBezTo>
                  <a:cubicBezTo>
                    <a:pt x="2634851" y="731626"/>
                    <a:pt x="2618683" y="735219"/>
                    <a:pt x="2596825" y="740010"/>
                  </a:cubicBezTo>
                  <a:cubicBezTo>
                    <a:pt x="2636947" y="752885"/>
                    <a:pt x="2650720" y="745100"/>
                    <a:pt x="2673475" y="701385"/>
                  </a:cubicBezTo>
                  <a:cubicBezTo>
                    <a:pt x="2689644" y="726836"/>
                    <a:pt x="2706112" y="721745"/>
                    <a:pt x="2728867" y="693301"/>
                  </a:cubicBezTo>
                  <a:cubicBezTo>
                    <a:pt x="2703417" y="692103"/>
                    <a:pt x="2684554" y="689708"/>
                    <a:pt x="2665391" y="690307"/>
                  </a:cubicBezTo>
                  <a:close/>
                  <a:moveTo>
                    <a:pt x="2088119" y="681624"/>
                  </a:moveTo>
                  <a:cubicBezTo>
                    <a:pt x="2072250" y="683420"/>
                    <a:pt x="2057579" y="693900"/>
                    <a:pt x="2042309" y="700487"/>
                  </a:cubicBezTo>
                  <a:cubicBezTo>
                    <a:pt x="2044105" y="705278"/>
                    <a:pt x="2045902" y="710068"/>
                    <a:pt x="2047399" y="715159"/>
                  </a:cubicBezTo>
                  <a:cubicBezTo>
                    <a:pt x="2077939" y="710368"/>
                    <a:pt x="2108180" y="705877"/>
                    <a:pt x="2138421" y="701385"/>
                  </a:cubicBezTo>
                  <a:cubicBezTo>
                    <a:pt x="2139918" y="696595"/>
                    <a:pt x="2141116" y="691804"/>
                    <a:pt x="2142613" y="687313"/>
                  </a:cubicBezTo>
                  <a:cubicBezTo>
                    <a:pt x="2124348" y="685217"/>
                    <a:pt x="2105785" y="679528"/>
                    <a:pt x="2088119" y="681624"/>
                  </a:cubicBezTo>
                  <a:close/>
                  <a:moveTo>
                    <a:pt x="1884167" y="560379"/>
                  </a:moveTo>
                  <a:cubicBezTo>
                    <a:pt x="1866889" y="558471"/>
                    <a:pt x="1845444" y="563804"/>
                    <a:pt x="1827029" y="564253"/>
                  </a:cubicBezTo>
                  <a:cubicBezTo>
                    <a:pt x="1744391" y="566648"/>
                    <a:pt x="1661753" y="568445"/>
                    <a:pt x="1580012" y="584314"/>
                  </a:cubicBezTo>
                  <a:cubicBezTo>
                    <a:pt x="1575521" y="585212"/>
                    <a:pt x="1569832" y="580721"/>
                    <a:pt x="1564742" y="579224"/>
                  </a:cubicBezTo>
                  <a:cubicBezTo>
                    <a:pt x="1540789" y="572637"/>
                    <a:pt x="1509350" y="553774"/>
                    <a:pt x="1494080" y="562457"/>
                  </a:cubicBezTo>
                  <a:cubicBezTo>
                    <a:pt x="1467732" y="577727"/>
                    <a:pt x="1447671" y="584314"/>
                    <a:pt x="1422820" y="568146"/>
                  </a:cubicBezTo>
                  <a:cubicBezTo>
                    <a:pt x="1428209" y="587308"/>
                    <a:pt x="1433000" y="604076"/>
                    <a:pt x="1439587" y="628028"/>
                  </a:cubicBezTo>
                  <a:cubicBezTo>
                    <a:pt x="1444378" y="618747"/>
                    <a:pt x="1447372" y="612160"/>
                    <a:pt x="1450964" y="605872"/>
                  </a:cubicBezTo>
                  <a:cubicBezTo>
                    <a:pt x="1453360" y="601680"/>
                    <a:pt x="1456354" y="594494"/>
                    <a:pt x="1459647" y="594195"/>
                  </a:cubicBezTo>
                  <a:cubicBezTo>
                    <a:pt x="1464738" y="593895"/>
                    <a:pt x="1474618" y="597788"/>
                    <a:pt x="1474618" y="600483"/>
                  </a:cubicBezTo>
                  <a:cubicBezTo>
                    <a:pt x="1475217" y="609764"/>
                    <a:pt x="1472522" y="619345"/>
                    <a:pt x="1471325" y="626232"/>
                  </a:cubicBezTo>
                  <a:cubicBezTo>
                    <a:pt x="1484799" y="628927"/>
                    <a:pt x="1498272" y="631322"/>
                    <a:pt x="1514141" y="634616"/>
                  </a:cubicBezTo>
                  <a:cubicBezTo>
                    <a:pt x="1492583" y="593296"/>
                    <a:pt x="1547076" y="607968"/>
                    <a:pt x="1551568" y="581919"/>
                  </a:cubicBezTo>
                  <a:cubicBezTo>
                    <a:pt x="1561149" y="622639"/>
                    <a:pt x="1586300" y="636113"/>
                    <a:pt x="1624625" y="632220"/>
                  </a:cubicBezTo>
                  <a:cubicBezTo>
                    <a:pt x="1630314" y="631621"/>
                    <a:pt x="1638698" y="637909"/>
                    <a:pt x="1642291" y="643598"/>
                  </a:cubicBezTo>
                  <a:cubicBezTo>
                    <a:pt x="1657262" y="665755"/>
                    <a:pt x="1676124" y="668150"/>
                    <a:pt x="1697683" y="651083"/>
                  </a:cubicBezTo>
                  <a:cubicBezTo>
                    <a:pt x="1714450" y="637909"/>
                    <a:pt x="1732714" y="626831"/>
                    <a:pt x="1750080" y="615154"/>
                  </a:cubicBezTo>
                  <a:cubicBezTo>
                    <a:pt x="1752176" y="617250"/>
                    <a:pt x="1754272" y="619345"/>
                    <a:pt x="1756068" y="621142"/>
                  </a:cubicBezTo>
                  <a:cubicBezTo>
                    <a:pt x="1750380" y="625933"/>
                    <a:pt x="1744691" y="630424"/>
                    <a:pt x="1737804" y="636113"/>
                  </a:cubicBezTo>
                  <a:cubicBezTo>
                    <a:pt x="1746786" y="638808"/>
                    <a:pt x="1753074" y="640903"/>
                    <a:pt x="1759063" y="642700"/>
                  </a:cubicBezTo>
                  <a:cubicBezTo>
                    <a:pt x="1756966" y="655874"/>
                    <a:pt x="1755170" y="667252"/>
                    <a:pt x="1753074" y="680426"/>
                  </a:cubicBezTo>
                  <a:cubicBezTo>
                    <a:pt x="1769242" y="682822"/>
                    <a:pt x="1782716" y="684917"/>
                    <a:pt x="1793495" y="686714"/>
                  </a:cubicBezTo>
                  <a:cubicBezTo>
                    <a:pt x="1791699" y="672941"/>
                    <a:pt x="1790501" y="663659"/>
                    <a:pt x="1790501" y="662162"/>
                  </a:cubicBezTo>
                  <a:cubicBezTo>
                    <a:pt x="1827329" y="665156"/>
                    <a:pt x="1859965" y="673240"/>
                    <a:pt x="1890805" y="668749"/>
                  </a:cubicBezTo>
                  <a:cubicBezTo>
                    <a:pt x="1924339" y="663958"/>
                    <a:pt x="1944700" y="635813"/>
                    <a:pt x="1954281" y="603776"/>
                  </a:cubicBezTo>
                  <a:cubicBezTo>
                    <a:pt x="1959371" y="613358"/>
                    <a:pt x="1962964" y="628028"/>
                    <a:pt x="1968952" y="629226"/>
                  </a:cubicBezTo>
                  <a:cubicBezTo>
                    <a:pt x="1994103" y="634017"/>
                    <a:pt x="2020452" y="638808"/>
                    <a:pt x="2045004" y="635215"/>
                  </a:cubicBezTo>
                  <a:cubicBezTo>
                    <a:pt x="2072550" y="631322"/>
                    <a:pt x="2098599" y="617250"/>
                    <a:pt x="2125846" y="610063"/>
                  </a:cubicBezTo>
                  <a:cubicBezTo>
                    <a:pt x="2146505" y="604674"/>
                    <a:pt x="2168063" y="602878"/>
                    <a:pt x="2189321" y="599285"/>
                  </a:cubicBezTo>
                  <a:cubicBezTo>
                    <a:pt x="2176147" y="583116"/>
                    <a:pt x="2163871" y="569343"/>
                    <a:pt x="2150996" y="569343"/>
                  </a:cubicBezTo>
                  <a:cubicBezTo>
                    <a:pt x="2095006" y="568445"/>
                    <a:pt x="2039016" y="569044"/>
                    <a:pt x="1983324" y="574134"/>
                  </a:cubicBezTo>
                  <a:cubicBezTo>
                    <a:pt x="1953982" y="576829"/>
                    <a:pt x="1929130" y="582518"/>
                    <a:pt x="1899788" y="565151"/>
                  </a:cubicBezTo>
                  <a:cubicBezTo>
                    <a:pt x="1895222" y="562457"/>
                    <a:pt x="1889926" y="561016"/>
                    <a:pt x="1884167" y="560379"/>
                  </a:cubicBezTo>
                  <a:close/>
                  <a:moveTo>
                    <a:pt x="1268022" y="558864"/>
                  </a:moveTo>
                  <a:cubicBezTo>
                    <a:pt x="1261435" y="562756"/>
                    <a:pt x="1252752" y="565451"/>
                    <a:pt x="1248560" y="571140"/>
                  </a:cubicBezTo>
                  <a:cubicBezTo>
                    <a:pt x="1245866" y="574433"/>
                    <a:pt x="1247662" y="584913"/>
                    <a:pt x="1251255" y="588506"/>
                  </a:cubicBezTo>
                  <a:cubicBezTo>
                    <a:pt x="1266525" y="604076"/>
                    <a:pt x="1306048" y="597788"/>
                    <a:pt x="1320120" y="578326"/>
                  </a:cubicBezTo>
                  <a:cubicBezTo>
                    <a:pt x="1304251" y="562157"/>
                    <a:pt x="1276106" y="591201"/>
                    <a:pt x="1268022" y="558864"/>
                  </a:cubicBezTo>
                  <a:close/>
                  <a:moveTo>
                    <a:pt x="6343103" y="535509"/>
                  </a:moveTo>
                  <a:cubicBezTo>
                    <a:pt x="6325438" y="536707"/>
                    <a:pt x="6307473" y="541797"/>
                    <a:pt x="6279329" y="547486"/>
                  </a:cubicBezTo>
                  <a:cubicBezTo>
                    <a:pt x="6293999" y="556468"/>
                    <a:pt x="6305976" y="567846"/>
                    <a:pt x="6319749" y="570241"/>
                  </a:cubicBezTo>
                  <a:cubicBezTo>
                    <a:pt x="6326337" y="571439"/>
                    <a:pt x="6335917" y="555570"/>
                    <a:pt x="6345199" y="546289"/>
                  </a:cubicBezTo>
                  <a:cubicBezTo>
                    <a:pt x="6351787" y="548384"/>
                    <a:pt x="6361068" y="551379"/>
                    <a:pt x="6370051" y="554373"/>
                  </a:cubicBezTo>
                  <a:cubicBezTo>
                    <a:pt x="6371249" y="550780"/>
                    <a:pt x="6372745" y="547187"/>
                    <a:pt x="6373943" y="543593"/>
                  </a:cubicBezTo>
                  <a:cubicBezTo>
                    <a:pt x="6363763" y="540599"/>
                    <a:pt x="6353284" y="534611"/>
                    <a:pt x="6343103" y="535509"/>
                  </a:cubicBezTo>
                  <a:close/>
                  <a:moveTo>
                    <a:pt x="6415861" y="522335"/>
                  </a:moveTo>
                  <a:cubicBezTo>
                    <a:pt x="6410771" y="522934"/>
                    <a:pt x="6399095" y="524132"/>
                    <a:pt x="6387717" y="525330"/>
                  </a:cubicBezTo>
                  <a:cubicBezTo>
                    <a:pt x="6389812" y="543593"/>
                    <a:pt x="6412567" y="566349"/>
                    <a:pt x="6364062" y="575032"/>
                  </a:cubicBezTo>
                  <a:cubicBezTo>
                    <a:pt x="6399393" y="582218"/>
                    <a:pt x="6423347" y="587308"/>
                    <a:pt x="6451492" y="592997"/>
                  </a:cubicBezTo>
                  <a:cubicBezTo>
                    <a:pt x="6447001" y="577128"/>
                    <a:pt x="6445204" y="563056"/>
                    <a:pt x="6439215" y="551079"/>
                  </a:cubicBezTo>
                  <a:cubicBezTo>
                    <a:pt x="6434425" y="541198"/>
                    <a:pt x="6425143" y="533414"/>
                    <a:pt x="6415861" y="522335"/>
                  </a:cubicBezTo>
                  <a:close/>
                  <a:moveTo>
                    <a:pt x="6463169" y="482513"/>
                  </a:moveTo>
                  <a:cubicBezTo>
                    <a:pt x="6463169" y="527425"/>
                    <a:pt x="6463169" y="561858"/>
                    <a:pt x="6463169" y="596290"/>
                  </a:cubicBezTo>
                  <a:cubicBezTo>
                    <a:pt x="6466761" y="598686"/>
                    <a:pt x="6470654" y="601081"/>
                    <a:pt x="6474247" y="603477"/>
                  </a:cubicBezTo>
                  <a:cubicBezTo>
                    <a:pt x="6486223" y="587009"/>
                    <a:pt x="6498200" y="570541"/>
                    <a:pt x="6505985" y="559762"/>
                  </a:cubicBezTo>
                  <a:cubicBezTo>
                    <a:pt x="6517063" y="571439"/>
                    <a:pt x="6528441" y="583116"/>
                    <a:pt x="6540717" y="596290"/>
                  </a:cubicBezTo>
                  <a:cubicBezTo>
                    <a:pt x="6558383" y="564553"/>
                    <a:pt x="6553891" y="557367"/>
                    <a:pt x="6524249" y="548384"/>
                  </a:cubicBezTo>
                  <a:cubicBezTo>
                    <a:pt x="6503290" y="542097"/>
                    <a:pt x="6476343" y="538503"/>
                    <a:pt x="6482033" y="504370"/>
                  </a:cubicBezTo>
                  <a:cubicBezTo>
                    <a:pt x="6482631" y="500777"/>
                    <a:pt x="6475145" y="495987"/>
                    <a:pt x="6463169" y="482513"/>
                  </a:cubicBezTo>
                  <a:close/>
                  <a:moveTo>
                    <a:pt x="3613937" y="417839"/>
                  </a:moveTo>
                  <a:cubicBezTo>
                    <a:pt x="3595973" y="425924"/>
                    <a:pt x="3577409" y="432810"/>
                    <a:pt x="3560043" y="442391"/>
                  </a:cubicBezTo>
                  <a:cubicBezTo>
                    <a:pt x="3544773" y="451074"/>
                    <a:pt x="3531897" y="464249"/>
                    <a:pt x="3516328" y="472033"/>
                  </a:cubicBezTo>
                  <a:cubicBezTo>
                    <a:pt x="3506148" y="477722"/>
                    <a:pt x="3493273" y="477123"/>
                    <a:pt x="3481296" y="478920"/>
                  </a:cubicBezTo>
                  <a:cubicBezTo>
                    <a:pt x="3482195" y="482513"/>
                    <a:pt x="3482793" y="486405"/>
                    <a:pt x="3483692" y="489998"/>
                  </a:cubicBezTo>
                  <a:cubicBezTo>
                    <a:pt x="3508543" y="489998"/>
                    <a:pt x="3534293" y="494190"/>
                    <a:pt x="3557647" y="488501"/>
                  </a:cubicBezTo>
                  <a:cubicBezTo>
                    <a:pt x="3574714" y="484310"/>
                    <a:pt x="3588487" y="467243"/>
                    <a:pt x="3611841" y="449877"/>
                  </a:cubicBezTo>
                  <a:cubicBezTo>
                    <a:pt x="3591781" y="451973"/>
                    <a:pt x="3583097" y="452572"/>
                    <a:pt x="3574115" y="453470"/>
                  </a:cubicBezTo>
                  <a:cubicBezTo>
                    <a:pt x="3573517" y="450475"/>
                    <a:pt x="3572618" y="447781"/>
                    <a:pt x="3572019" y="444787"/>
                  </a:cubicBezTo>
                  <a:cubicBezTo>
                    <a:pt x="3587289" y="439098"/>
                    <a:pt x="3602859" y="433708"/>
                    <a:pt x="3618129" y="428020"/>
                  </a:cubicBezTo>
                  <a:cubicBezTo>
                    <a:pt x="3616632" y="424726"/>
                    <a:pt x="3615434" y="421133"/>
                    <a:pt x="3613937" y="417839"/>
                  </a:cubicBezTo>
                  <a:close/>
                  <a:moveTo>
                    <a:pt x="3489381" y="387599"/>
                  </a:moveTo>
                  <a:cubicBezTo>
                    <a:pt x="3471416" y="392688"/>
                    <a:pt x="3453451" y="398078"/>
                    <a:pt x="3435486" y="402569"/>
                  </a:cubicBezTo>
                  <a:cubicBezTo>
                    <a:pt x="3410934" y="408557"/>
                    <a:pt x="3396862" y="431613"/>
                    <a:pt x="3366021" y="433109"/>
                  </a:cubicBezTo>
                  <a:cubicBezTo>
                    <a:pt x="3313325" y="435804"/>
                    <a:pt x="3261526" y="452572"/>
                    <a:pt x="3209428" y="464847"/>
                  </a:cubicBezTo>
                  <a:cubicBezTo>
                    <a:pt x="3195655" y="468141"/>
                    <a:pt x="3183379" y="476225"/>
                    <a:pt x="3170205" y="482213"/>
                  </a:cubicBezTo>
                  <a:cubicBezTo>
                    <a:pt x="3171402" y="486405"/>
                    <a:pt x="3172599" y="490597"/>
                    <a:pt x="3173797" y="494789"/>
                  </a:cubicBezTo>
                  <a:cubicBezTo>
                    <a:pt x="3263023" y="485208"/>
                    <a:pt x="3348057" y="443888"/>
                    <a:pt x="3439079" y="445386"/>
                  </a:cubicBezTo>
                  <a:cubicBezTo>
                    <a:pt x="3439678" y="448380"/>
                    <a:pt x="3439977" y="451374"/>
                    <a:pt x="3440576" y="454368"/>
                  </a:cubicBezTo>
                  <a:cubicBezTo>
                    <a:pt x="3415126" y="460656"/>
                    <a:pt x="3389675" y="466944"/>
                    <a:pt x="3363926" y="473231"/>
                  </a:cubicBezTo>
                  <a:cubicBezTo>
                    <a:pt x="3363327" y="476824"/>
                    <a:pt x="3362728" y="480118"/>
                    <a:pt x="3361830" y="483711"/>
                  </a:cubicBezTo>
                  <a:cubicBezTo>
                    <a:pt x="3375004" y="486705"/>
                    <a:pt x="3389077" y="494489"/>
                    <a:pt x="3401053" y="491495"/>
                  </a:cubicBezTo>
                  <a:cubicBezTo>
                    <a:pt x="3414527" y="488501"/>
                    <a:pt x="3425905" y="476225"/>
                    <a:pt x="3447163" y="461853"/>
                  </a:cubicBezTo>
                  <a:cubicBezTo>
                    <a:pt x="3437283" y="478321"/>
                    <a:pt x="3433390" y="485208"/>
                    <a:pt x="3425605" y="498083"/>
                  </a:cubicBezTo>
                  <a:cubicBezTo>
                    <a:pt x="3443570" y="494190"/>
                    <a:pt x="3454050" y="492094"/>
                    <a:pt x="3467224" y="489400"/>
                  </a:cubicBezTo>
                  <a:cubicBezTo>
                    <a:pt x="3462433" y="479219"/>
                    <a:pt x="3459439" y="472632"/>
                    <a:pt x="3456145" y="465147"/>
                  </a:cubicBezTo>
                  <a:cubicBezTo>
                    <a:pt x="3469919" y="461853"/>
                    <a:pt x="3483692" y="458560"/>
                    <a:pt x="3505549" y="453470"/>
                  </a:cubicBezTo>
                  <a:cubicBezTo>
                    <a:pt x="3486087" y="448979"/>
                    <a:pt x="3475907" y="446284"/>
                    <a:pt x="3465427" y="443888"/>
                  </a:cubicBezTo>
                  <a:cubicBezTo>
                    <a:pt x="3465128" y="441193"/>
                    <a:pt x="3464829" y="438199"/>
                    <a:pt x="3464529" y="435505"/>
                  </a:cubicBezTo>
                  <a:cubicBezTo>
                    <a:pt x="3475608" y="431313"/>
                    <a:pt x="3486985" y="427421"/>
                    <a:pt x="3507046" y="420534"/>
                  </a:cubicBezTo>
                  <a:cubicBezTo>
                    <a:pt x="3493573" y="416043"/>
                    <a:pt x="3486387" y="413648"/>
                    <a:pt x="3477704" y="410653"/>
                  </a:cubicBezTo>
                  <a:cubicBezTo>
                    <a:pt x="3484590" y="404366"/>
                    <a:pt x="3488782" y="400473"/>
                    <a:pt x="3493273" y="396581"/>
                  </a:cubicBezTo>
                  <a:cubicBezTo>
                    <a:pt x="3492075" y="393587"/>
                    <a:pt x="3490578" y="390593"/>
                    <a:pt x="3489381" y="387599"/>
                  </a:cubicBezTo>
                  <a:close/>
                  <a:moveTo>
                    <a:pt x="3707355" y="314242"/>
                  </a:moveTo>
                  <a:cubicBezTo>
                    <a:pt x="3699570" y="324122"/>
                    <a:pt x="3693881" y="339093"/>
                    <a:pt x="3685498" y="340890"/>
                  </a:cubicBezTo>
                  <a:cubicBezTo>
                    <a:pt x="3662741" y="345680"/>
                    <a:pt x="3638789" y="343285"/>
                    <a:pt x="3615434" y="346579"/>
                  </a:cubicBezTo>
                  <a:cubicBezTo>
                    <a:pt x="3593577" y="349573"/>
                    <a:pt x="3572019" y="356459"/>
                    <a:pt x="3550461" y="361549"/>
                  </a:cubicBezTo>
                  <a:cubicBezTo>
                    <a:pt x="3550461" y="365741"/>
                    <a:pt x="3550162" y="369933"/>
                    <a:pt x="3550162" y="374125"/>
                  </a:cubicBezTo>
                  <a:cubicBezTo>
                    <a:pt x="3565732" y="381011"/>
                    <a:pt x="3580702" y="391491"/>
                    <a:pt x="3596571" y="393287"/>
                  </a:cubicBezTo>
                  <a:cubicBezTo>
                    <a:pt x="3610045" y="394784"/>
                    <a:pt x="3632201" y="390293"/>
                    <a:pt x="3637291" y="381311"/>
                  </a:cubicBezTo>
                  <a:cubicBezTo>
                    <a:pt x="3655256" y="348076"/>
                    <a:pt x="3689389" y="375322"/>
                    <a:pt x="3712744" y="357058"/>
                  </a:cubicBezTo>
                  <a:cubicBezTo>
                    <a:pt x="3728314" y="345081"/>
                    <a:pt x="3757057" y="350172"/>
                    <a:pt x="3779813" y="347477"/>
                  </a:cubicBezTo>
                  <a:cubicBezTo>
                    <a:pt x="3779513" y="343585"/>
                    <a:pt x="3779513" y="339692"/>
                    <a:pt x="3779214" y="335799"/>
                  </a:cubicBezTo>
                  <a:cubicBezTo>
                    <a:pt x="3753764" y="328314"/>
                    <a:pt x="3728314" y="320530"/>
                    <a:pt x="3707355" y="314242"/>
                  </a:cubicBezTo>
                  <a:close/>
                  <a:moveTo>
                    <a:pt x="4120411" y="0"/>
                  </a:moveTo>
                  <a:lnTo>
                    <a:pt x="6298457" y="0"/>
                  </a:lnTo>
                  <a:lnTo>
                    <a:pt x="6294935" y="7753"/>
                  </a:lnTo>
                  <a:cubicBezTo>
                    <a:pt x="6291229" y="16024"/>
                    <a:pt x="6290855" y="23959"/>
                    <a:pt x="6303581" y="30696"/>
                  </a:cubicBezTo>
                  <a:cubicBezTo>
                    <a:pt x="6327533" y="43271"/>
                    <a:pt x="6351787" y="66027"/>
                    <a:pt x="6383823" y="47762"/>
                  </a:cubicBezTo>
                  <a:cubicBezTo>
                    <a:pt x="6388913" y="44768"/>
                    <a:pt x="6396100" y="45367"/>
                    <a:pt x="6408974" y="42972"/>
                  </a:cubicBezTo>
                  <a:lnTo>
                    <a:pt x="6353196" y="0"/>
                  </a:lnTo>
                  <a:lnTo>
                    <a:pt x="6621039" y="0"/>
                  </a:lnTo>
                  <a:lnTo>
                    <a:pt x="6628446" y="8651"/>
                  </a:lnTo>
                  <a:cubicBezTo>
                    <a:pt x="6630991" y="14004"/>
                    <a:pt x="6632638" y="20216"/>
                    <a:pt x="6632638" y="25007"/>
                  </a:cubicBezTo>
                  <a:cubicBezTo>
                    <a:pt x="6633535" y="175014"/>
                    <a:pt x="6633237" y="325021"/>
                    <a:pt x="6633237" y="474129"/>
                  </a:cubicBezTo>
                  <a:cubicBezTo>
                    <a:pt x="6621859" y="478321"/>
                    <a:pt x="6610780" y="482213"/>
                    <a:pt x="6599702" y="486106"/>
                  </a:cubicBezTo>
                  <a:cubicBezTo>
                    <a:pt x="6595810" y="481315"/>
                    <a:pt x="6594313" y="459458"/>
                    <a:pt x="6573653" y="483112"/>
                  </a:cubicBezTo>
                  <a:cubicBezTo>
                    <a:pt x="6579641" y="493592"/>
                    <a:pt x="6586229" y="505568"/>
                    <a:pt x="6594611" y="520239"/>
                  </a:cubicBezTo>
                  <a:cubicBezTo>
                    <a:pt x="6605691" y="516647"/>
                    <a:pt x="6617966" y="512155"/>
                    <a:pt x="6633535" y="507065"/>
                  </a:cubicBezTo>
                  <a:cubicBezTo>
                    <a:pt x="6631739" y="521736"/>
                    <a:pt x="6629643" y="537306"/>
                    <a:pt x="6626949" y="557965"/>
                  </a:cubicBezTo>
                  <a:cubicBezTo>
                    <a:pt x="6613775" y="550780"/>
                    <a:pt x="6605691" y="546289"/>
                    <a:pt x="6600600" y="543593"/>
                  </a:cubicBezTo>
                  <a:cubicBezTo>
                    <a:pt x="6597606" y="557965"/>
                    <a:pt x="6596408" y="573535"/>
                    <a:pt x="6591019" y="587907"/>
                  </a:cubicBezTo>
                  <a:cubicBezTo>
                    <a:pt x="6581137" y="614555"/>
                    <a:pt x="6603295" y="612160"/>
                    <a:pt x="6618266" y="619345"/>
                  </a:cubicBezTo>
                  <a:cubicBezTo>
                    <a:pt x="6619165" y="603776"/>
                    <a:pt x="6620062" y="589105"/>
                    <a:pt x="6620661" y="574433"/>
                  </a:cubicBezTo>
                  <a:cubicBezTo>
                    <a:pt x="6623355" y="574433"/>
                    <a:pt x="6626050" y="574433"/>
                    <a:pt x="6628745" y="574733"/>
                  </a:cubicBezTo>
                  <a:cubicBezTo>
                    <a:pt x="6628745" y="1294825"/>
                    <a:pt x="6628745" y="2014919"/>
                    <a:pt x="6628745" y="2736509"/>
                  </a:cubicBezTo>
                  <a:cubicBezTo>
                    <a:pt x="6623955" y="2737407"/>
                    <a:pt x="6616469" y="2739203"/>
                    <a:pt x="6619463" y="2738605"/>
                  </a:cubicBezTo>
                  <a:cubicBezTo>
                    <a:pt x="6622607" y="2756719"/>
                    <a:pt x="6625751" y="2774235"/>
                    <a:pt x="6628970" y="2792088"/>
                  </a:cubicBezTo>
                  <a:lnTo>
                    <a:pt x="6638027" y="2842584"/>
                  </a:lnTo>
                  <a:lnTo>
                    <a:pt x="6638027" y="2847262"/>
                  </a:lnTo>
                  <a:lnTo>
                    <a:pt x="6604792" y="2835091"/>
                  </a:lnTo>
                  <a:cubicBezTo>
                    <a:pt x="6595959" y="2829776"/>
                    <a:pt x="6589522" y="2822141"/>
                    <a:pt x="6585031" y="2808667"/>
                  </a:cubicBezTo>
                  <a:cubicBezTo>
                    <a:pt x="6572755" y="2772139"/>
                    <a:pt x="6535028" y="2769145"/>
                    <a:pt x="6499099" y="2766450"/>
                  </a:cubicBezTo>
                  <a:cubicBezTo>
                    <a:pt x="6504488" y="2777828"/>
                    <a:pt x="6509279" y="2788008"/>
                    <a:pt x="6514069" y="2798188"/>
                  </a:cubicBezTo>
                  <a:cubicBezTo>
                    <a:pt x="6511973" y="2800284"/>
                    <a:pt x="6509877" y="2802380"/>
                    <a:pt x="6507781" y="2804775"/>
                  </a:cubicBezTo>
                  <a:cubicBezTo>
                    <a:pt x="6499997" y="2799087"/>
                    <a:pt x="6492212" y="2793397"/>
                    <a:pt x="6482033" y="2785912"/>
                  </a:cubicBezTo>
                  <a:cubicBezTo>
                    <a:pt x="6481133" y="2789206"/>
                    <a:pt x="6481733" y="2796092"/>
                    <a:pt x="6478739" y="2798188"/>
                  </a:cubicBezTo>
                  <a:cubicBezTo>
                    <a:pt x="6471253" y="2803578"/>
                    <a:pt x="6462270" y="2806572"/>
                    <a:pt x="6453887" y="2810764"/>
                  </a:cubicBezTo>
                  <a:cubicBezTo>
                    <a:pt x="6466163" y="2820944"/>
                    <a:pt x="6478439" y="2831424"/>
                    <a:pt x="6491014" y="2841004"/>
                  </a:cubicBezTo>
                  <a:cubicBezTo>
                    <a:pt x="6499399" y="2847292"/>
                    <a:pt x="6507781" y="2853879"/>
                    <a:pt x="6517363" y="2857472"/>
                  </a:cubicBezTo>
                  <a:cubicBezTo>
                    <a:pt x="6529639" y="2861963"/>
                    <a:pt x="6543113" y="2863760"/>
                    <a:pt x="6556287" y="2865556"/>
                  </a:cubicBezTo>
                  <a:cubicBezTo>
                    <a:pt x="6570958" y="2867353"/>
                    <a:pt x="6585629" y="2867353"/>
                    <a:pt x="6598803" y="2867952"/>
                  </a:cubicBezTo>
                  <a:cubicBezTo>
                    <a:pt x="6608385" y="2882324"/>
                    <a:pt x="6625451" y="2898492"/>
                    <a:pt x="6630841" y="2917954"/>
                  </a:cubicBezTo>
                  <a:cubicBezTo>
                    <a:pt x="6636829" y="2939213"/>
                    <a:pt x="6632338" y="2963765"/>
                    <a:pt x="6632338" y="2991610"/>
                  </a:cubicBezTo>
                  <a:cubicBezTo>
                    <a:pt x="6613475" y="2985921"/>
                    <a:pt x="6597007" y="2981131"/>
                    <a:pt x="6569761" y="2973046"/>
                  </a:cubicBezTo>
                  <a:cubicBezTo>
                    <a:pt x="6595810" y="2988916"/>
                    <a:pt x="6612577" y="2999395"/>
                    <a:pt x="6629643" y="3009874"/>
                  </a:cubicBezTo>
                  <a:cubicBezTo>
                    <a:pt x="6629044" y="3012270"/>
                    <a:pt x="6628147" y="3014366"/>
                    <a:pt x="6627547" y="3016761"/>
                  </a:cubicBezTo>
                  <a:cubicBezTo>
                    <a:pt x="6618865" y="3014965"/>
                    <a:pt x="6608685" y="3015564"/>
                    <a:pt x="6601797" y="3011072"/>
                  </a:cubicBezTo>
                  <a:cubicBezTo>
                    <a:pt x="6579641" y="2996102"/>
                    <a:pt x="6558981" y="2978735"/>
                    <a:pt x="6536525" y="2964064"/>
                  </a:cubicBezTo>
                  <a:cubicBezTo>
                    <a:pt x="6531734" y="2961070"/>
                    <a:pt x="6520956" y="2967957"/>
                    <a:pt x="6514967" y="2965561"/>
                  </a:cubicBezTo>
                  <a:cubicBezTo>
                    <a:pt x="6497601" y="2958375"/>
                    <a:pt x="6476044" y="2952387"/>
                    <a:pt x="6465863" y="2938614"/>
                  </a:cubicBezTo>
                  <a:cubicBezTo>
                    <a:pt x="6452989" y="2921547"/>
                    <a:pt x="6420353" y="2919751"/>
                    <a:pt x="6425443" y="2888012"/>
                  </a:cubicBezTo>
                  <a:cubicBezTo>
                    <a:pt x="6425742" y="2885617"/>
                    <a:pt x="6408974" y="2880527"/>
                    <a:pt x="6397297" y="2875437"/>
                  </a:cubicBezTo>
                  <a:cubicBezTo>
                    <a:pt x="6393405" y="2884719"/>
                    <a:pt x="6390112" y="2892503"/>
                    <a:pt x="6385021" y="2904181"/>
                  </a:cubicBezTo>
                  <a:cubicBezTo>
                    <a:pt x="6349691" y="2885917"/>
                    <a:pt x="6315857" y="2868850"/>
                    <a:pt x="6282323" y="2851484"/>
                  </a:cubicBezTo>
                  <a:cubicBezTo>
                    <a:pt x="6282323" y="2849388"/>
                    <a:pt x="6282023" y="2847591"/>
                    <a:pt x="6282023" y="2845496"/>
                  </a:cubicBezTo>
                  <a:cubicBezTo>
                    <a:pt x="6303881" y="2845496"/>
                    <a:pt x="6326037" y="2845496"/>
                    <a:pt x="6355379" y="2845496"/>
                  </a:cubicBezTo>
                  <a:cubicBezTo>
                    <a:pt x="6347595" y="2827231"/>
                    <a:pt x="6339810" y="2809566"/>
                    <a:pt x="6329929" y="2786211"/>
                  </a:cubicBezTo>
                  <a:cubicBezTo>
                    <a:pt x="6364961" y="2797290"/>
                    <a:pt x="6398195" y="2807770"/>
                    <a:pt x="6431431" y="2818249"/>
                  </a:cubicBezTo>
                  <a:cubicBezTo>
                    <a:pt x="6453587" y="2773337"/>
                    <a:pt x="6429335" y="2732017"/>
                    <a:pt x="6370650" y="2719143"/>
                  </a:cubicBezTo>
                  <a:cubicBezTo>
                    <a:pt x="6318851" y="2707765"/>
                    <a:pt x="6266154" y="2699082"/>
                    <a:pt x="6213756" y="2689201"/>
                  </a:cubicBezTo>
                  <a:cubicBezTo>
                    <a:pt x="6226931" y="2646085"/>
                    <a:pt x="6201181" y="2616144"/>
                    <a:pt x="6157167" y="2626923"/>
                  </a:cubicBezTo>
                  <a:cubicBezTo>
                    <a:pt x="6121237" y="2635905"/>
                    <a:pt x="6099679" y="2629019"/>
                    <a:pt x="6073929" y="2602970"/>
                  </a:cubicBezTo>
                  <a:cubicBezTo>
                    <a:pt x="6059258" y="2587999"/>
                    <a:pt x="6028718" y="2587700"/>
                    <a:pt x="6005064" y="2582610"/>
                  </a:cubicBezTo>
                  <a:cubicBezTo>
                    <a:pt x="5950271" y="2570633"/>
                    <a:pt x="5895778" y="2556859"/>
                    <a:pt x="5840385" y="2549075"/>
                  </a:cubicBezTo>
                  <a:cubicBezTo>
                    <a:pt x="5782899" y="2540991"/>
                    <a:pt x="5724513" y="2538595"/>
                    <a:pt x="5666426" y="2534403"/>
                  </a:cubicBezTo>
                  <a:cubicBezTo>
                    <a:pt x="5629299" y="2531709"/>
                    <a:pt x="5592171" y="2530810"/>
                    <a:pt x="5555043" y="2526918"/>
                  </a:cubicBezTo>
                  <a:cubicBezTo>
                    <a:pt x="5547858" y="2526020"/>
                    <a:pt x="5542169" y="2514043"/>
                    <a:pt x="5530791" y="2501767"/>
                  </a:cubicBezTo>
                  <a:cubicBezTo>
                    <a:pt x="5547558" y="2500270"/>
                    <a:pt x="5557439" y="2496677"/>
                    <a:pt x="5565523" y="2499372"/>
                  </a:cubicBezTo>
                  <a:cubicBezTo>
                    <a:pt x="5599657" y="2510151"/>
                    <a:pt x="5632891" y="2507157"/>
                    <a:pt x="5667624" y="2501468"/>
                  </a:cubicBezTo>
                  <a:cubicBezTo>
                    <a:pt x="5691876" y="2497576"/>
                    <a:pt x="5717626" y="2504462"/>
                    <a:pt x="5742777" y="2505061"/>
                  </a:cubicBezTo>
                  <a:cubicBezTo>
                    <a:pt x="5765532" y="2505959"/>
                    <a:pt x="5781401" y="2499971"/>
                    <a:pt x="5785593" y="2472125"/>
                  </a:cubicBezTo>
                  <a:cubicBezTo>
                    <a:pt x="5789785" y="2443681"/>
                    <a:pt x="5779904" y="2432004"/>
                    <a:pt x="5753555" y="2426914"/>
                  </a:cubicBezTo>
                  <a:cubicBezTo>
                    <a:pt x="5676607" y="2412242"/>
                    <a:pt x="5600854" y="2385894"/>
                    <a:pt x="5520911" y="2402961"/>
                  </a:cubicBezTo>
                  <a:cubicBezTo>
                    <a:pt x="5496657" y="2408051"/>
                    <a:pt x="5473303" y="2416733"/>
                    <a:pt x="5449650" y="2423919"/>
                  </a:cubicBezTo>
                  <a:cubicBezTo>
                    <a:pt x="5448452" y="2420626"/>
                    <a:pt x="5447254" y="2417333"/>
                    <a:pt x="5445757" y="2414039"/>
                  </a:cubicBezTo>
                  <a:cubicBezTo>
                    <a:pt x="5473303" y="2404458"/>
                    <a:pt x="5500550" y="2394876"/>
                    <a:pt x="5531989" y="2383798"/>
                  </a:cubicBezTo>
                  <a:cubicBezTo>
                    <a:pt x="5508335" y="2373917"/>
                    <a:pt x="5489172" y="2365833"/>
                    <a:pt x="5466417" y="2356252"/>
                  </a:cubicBezTo>
                  <a:cubicBezTo>
                    <a:pt x="5464321" y="2367629"/>
                    <a:pt x="5464022" y="2376911"/>
                    <a:pt x="5460728" y="2384996"/>
                  </a:cubicBezTo>
                  <a:cubicBezTo>
                    <a:pt x="5458931" y="2389487"/>
                    <a:pt x="5452345" y="2393679"/>
                    <a:pt x="5447254" y="2394577"/>
                  </a:cubicBezTo>
                  <a:cubicBezTo>
                    <a:pt x="5444259" y="2395176"/>
                    <a:pt x="5440069" y="2389187"/>
                    <a:pt x="5436475" y="2386193"/>
                  </a:cubicBezTo>
                  <a:cubicBezTo>
                    <a:pt x="5440667" y="2383199"/>
                    <a:pt x="5445757" y="2381103"/>
                    <a:pt x="5449051" y="2377510"/>
                  </a:cubicBezTo>
                  <a:cubicBezTo>
                    <a:pt x="5451147" y="2375115"/>
                    <a:pt x="5452345" y="2369725"/>
                    <a:pt x="5451147" y="2367031"/>
                  </a:cubicBezTo>
                  <a:cubicBezTo>
                    <a:pt x="5448452" y="2359545"/>
                    <a:pt x="5446057" y="2349066"/>
                    <a:pt x="5440368" y="2346371"/>
                  </a:cubicBezTo>
                  <a:cubicBezTo>
                    <a:pt x="5403539" y="2328406"/>
                    <a:pt x="5366113" y="2311040"/>
                    <a:pt x="5328087" y="2295470"/>
                  </a:cubicBezTo>
                  <a:cubicBezTo>
                    <a:pt x="5315811" y="2290380"/>
                    <a:pt x="5301439" y="2290081"/>
                    <a:pt x="5287666" y="2288883"/>
                  </a:cubicBezTo>
                  <a:cubicBezTo>
                    <a:pt x="5286169" y="2288584"/>
                    <a:pt x="5283773" y="2295770"/>
                    <a:pt x="5283175" y="2297267"/>
                  </a:cubicBezTo>
                  <a:cubicBezTo>
                    <a:pt x="5208920" y="2284991"/>
                    <a:pt x="5133467" y="2272715"/>
                    <a:pt x="5057715" y="2260439"/>
                  </a:cubicBezTo>
                  <a:cubicBezTo>
                    <a:pt x="5058015" y="2256547"/>
                    <a:pt x="5058015" y="2252954"/>
                    <a:pt x="5058315" y="2249061"/>
                  </a:cubicBezTo>
                  <a:cubicBezTo>
                    <a:pt x="5106221" y="2249061"/>
                    <a:pt x="5153827" y="2249061"/>
                    <a:pt x="5198739" y="2249061"/>
                  </a:cubicBezTo>
                  <a:cubicBezTo>
                    <a:pt x="5205627" y="2228701"/>
                    <a:pt x="5211914" y="2210437"/>
                    <a:pt x="5219699" y="2187981"/>
                  </a:cubicBezTo>
                  <a:cubicBezTo>
                    <a:pt x="5199039" y="2184987"/>
                    <a:pt x="5178679" y="2182292"/>
                    <a:pt x="5153827" y="2178699"/>
                  </a:cubicBezTo>
                  <a:cubicBezTo>
                    <a:pt x="5161013" y="2167919"/>
                    <a:pt x="5165804" y="2161033"/>
                    <a:pt x="5173589" y="2149356"/>
                  </a:cubicBezTo>
                  <a:cubicBezTo>
                    <a:pt x="5144545" y="2147260"/>
                    <a:pt x="5120892" y="2145763"/>
                    <a:pt x="5096939" y="2143967"/>
                  </a:cubicBezTo>
                  <a:cubicBezTo>
                    <a:pt x="5096340" y="2147859"/>
                    <a:pt x="5096041" y="2151751"/>
                    <a:pt x="5095441" y="2155644"/>
                  </a:cubicBezTo>
                  <a:cubicBezTo>
                    <a:pt x="5112209" y="2159536"/>
                    <a:pt x="5128677" y="2163129"/>
                    <a:pt x="5145444" y="2167022"/>
                  </a:cubicBezTo>
                  <a:cubicBezTo>
                    <a:pt x="5115203" y="2152051"/>
                    <a:pt x="5080471" y="2204448"/>
                    <a:pt x="5050230" y="2159536"/>
                  </a:cubicBezTo>
                  <a:cubicBezTo>
                    <a:pt x="5059511" y="2159536"/>
                    <a:pt x="5066399" y="2159536"/>
                    <a:pt x="5072985" y="2159536"/>
                  </a:cubicBezTo>
                  <a:cubicBezTo>
                    <a:pt x="5073285" y="2156841"/>
                    <a:pt x="5073585" y="2154446"/>
                    <a:pt x="5074183" y="2151751"/>
                  </a:cubicBezTo>
                  <a:cubicBezTo>
                    <a:pt x="5037056" y="2145464"/>
                    <a:pt x="4999929" y="2139775"/>
                    <a:pt x="4963100" y="2132888"/>
                  </a:cubicBezTo>
                  <a:lnTo>
                    <a:pt x="4942685" y="2123814"/>
                  </a:lnTo>
                  <a:lnTo>
                    <a:pt x="4943017" y="2123284"/>
                  </a:lnTo>
                  <a:lnTo>
                    <a:pt x="5234071" y="2118816"/>
                  </a:lnTo>
                  <a:cubicBezTo>
                    <a:pt x="5217004" y="2098755"/>
                    <a:pt x="5203231" y="2082587"/>
                    <a:pt x="5176283" y="2081389"/>
                  </a:cubicBezTo>
                  <a:cubicBezTo>
                    <a:pt x="5136461" y="2079592"/>
                    <a:pt x="5094543" y="2081988"/>
                    <a:pt x="5057715" y="2069412"/>
                  </a:cubicBezTo>
                  <a:cubicBezTo>
                    <a:pt x="5021187" y="2057136"/>
                    <a:pt x="4990946" y="2055639"/>
                    <a:pt x="4958609" y="2074801"/>
                  </a:cubicBezTo>
                  <a:cubicBezTo>
                    <a:pt x="4950824" y="2070011"/>
                    <a:pt x="4943039" y="2064921"/>
                    <a:pt x="4935255" y="2060130"/>
                  </a:cubicBezTo>
                  <a:cubicBezTo>
                    <a:pt x="4928667" y="2073005"/>
                    <a:pt x="4922081" y="2085880"/>
                    <a:pt x="4915493" y="2099354"/>
                  </a:cubicBezTo>
                  <a:cubicBezTo>
                    <a:pt x="4935555" y="2097557"/>
                    <a:pt x="4948129" y="2096659"/>
                    <a:pt x="4960405" y="2095461"/>
                  </a:cubicBezTo>
                  <a:lnTo>
                    <a:pt x="4943017" y="2123284"/>
                  </a:lnTo>
                  <a:lnTo>
                    <a:pt x="4941543" y="2123307"/>
                  </a:lnTo>
                  <a:lnTo>
                    <a:pt x="4942685" y="2123814"/>
                  </a:lnTo>
                  <a:lnTo>
                    <a:pt x="4942441" y="2124205"/>
                  </a:lnTo>
                  <a:cubicBezTo>
                    <a:pt x="4913996" y="2120313"/>
                    <a:pt x="4885552" y="2116121"/>
                    <a:pt x="4846329" y="2110731"/>
                  </a:cubicBezTo>
                  <a:cubicBezTo>
                    <a:pt x="4858305" y="2128097"/>
                    <a:pt x="4864892" y="2137978"/>
                    <a:pt x="4870881" y="2146961"/>
                  </a:cubicBezTo>
                  <a:cubicBezTo>
                    <a:pt x="4856809" y="2153249"/>
                    <a:pt x="4818183" y="2136481"/>
                    <a:pt x="4822375" y="2122708"/>
                  </a:cubicBezTo>
                  <a:cubicBezTo>
                    <a:pt x="4828963" y="2100851"/>
                    <a:pt x="4810399" y="2105642"/>
                    <a:pt x="4807405" y="2107438"/>
                  </a:cubicBezTo>
                  <a:cubicBezTo>
                    <a:pt x="4779559" y="2124804"/>
                    <a:pt x="4775667" y="2094264"/>
                    <a:pt x="4761594" y="2084982"/>
                  </a:cubicBezTo>
                  <a:cubicBezTo>
                    <a:pt x="4755306" y="2080790"/>
                    <a:pt x="4751713" y="2069113"/>
                    <a:pt x="4746324" y="2068514"/>
                  </a:cubicBezTo>
                  <a:cubicBezTo>
                    <a:pt x="4726563" y="2067017"/>
                    <a:pt x="4705903" y="2076898"/>
                    <a:pt x="4688837" y="2054741"/>
                  </a:cubicBezTo>
                  <a:cubicBezTo>
                    <a:pt x="4686141" y="2051148"/>
                    <a:pt x="4656799" y="2060430"/>
                    <a:pt x="4647218" y="2070909"/>
                  </a:cubicBezTo>
                  <a:cubicBezTo>
                    <a:pt x="4621767" y="2098156"/>
                    <a:pt x="4619671" y="2071807"/>
                    <a:pt x="4611587" y="2060130"/>
                  </a:cubicBezTo>
                  <a:cubicBezTo>
                    <a:pt x="4631049" y="2045758"/>
                    <a:pt x="4649313" y="2031985"/>
                    <a:pt x="4676561" y="2011625"/>
                  </a:cubicBezTo>
                  <a:cubicBezTo>
                    <a:pt x="4615779" y="2005038"/>
                    <a:pt x="4562184" y="1999349"/>
                    <a:pt x="4504696" y="1993061"/>
                  </a:cubicBezTo>
                  <a:cubicBezTo>
                    <a:pt x="4507391" y="1984678"/>
                    <a:pt x="4510984" y="1973000"/>
                    <a:pt x="4516673" y="1955335"/>
                  </a:cubicBezTo>
                  <a:cubicBezTo>
                    <a:pt x="4501703" y="1945754"/>
                    <a:pt x="4483139" y="1933777"/>
                    <a:pt x="4458287" y="1917908"/>
                  </a:cubicBezTo>
                  <a:cubicBezTo>
                    <a:pt x="4454994" y="1937669"/>
                    <a:pt x="4453497" y="1946951"/>
                    <a:pt x="4451999" y="1956233"/>
                  </a:cubicBezTo>
                  <a:cubicBezTo>
                    <a:pt x="4449903" y="1956832"/>
                    <a:pt x="4447807" y="1957431"/>
                    <a:pt x="4445413" y="1957730"/>
                  </a:cubicBezTo>
                  <a:cubicBezTo>
                    <a:pt x="4441220" y="1948449"/>
                    <a:pt x="4437029" y="1938867"/>
                    <a:pt x="4430142" y="1922998"/>
                  </a:cubicBezTo>
                  <a:cubicBezTo>
                    <a:pt x="4413675" y="1962222"/>
                    <a:pt x="4386427" y="1947850"/>
                    <a:pt x="4358582" y="1945754"/>
                  </a:cubicBezTo>
                  <a:cubicBezTo>
                    <a:pt x="4337923" y="1944257"/>
                    <a:pt x="4316365" y="1961024"/>
                    <a:pt x="4294507" y="1963120"/>
                  </a:cubicBezTo>
                  <a:cubicBezTo>
                    <a:pt x="4277739" y="1964916"/>
                    <a:pt x="4260074" y="1955934"/>
                    <a:pt x="4242709" y="1953239"/>
                  </a:cubicBezTo>
                  <a:cubicBezTo>
                    <a:pt x="4223845" y="1950245"/>
                    <a:pt x="4204982" y="1948748"/>
                    <a:pt x="4184023" y="1946652"/>
                  </a:cubicBezTo>
                  <a:cubicBezTo>
                    <a:pt x="4183724" y="1943059"/>
                    <a:pt x="4182825" y="1936472"/>
                    <a:pt x="4181627" y="1928388"/>
                  </a:cubicBezTo>
                  <a:cubicBezTo>
                    <a:pt x="4157375" y="1934675"/>
                    <a:pt x="4133123" y="1940963"/>
                    <a:pt x="4108869" y="1947251"/>
                  </a:cubicBezTo>
                  <a:cubicBezTo>
                    <a:pt x="4107672" y="1941263"/>
                    <a:pt x="4106774" y="1935574"/>
                    <a:pt x="4105576" y="1929585"/>
                  </a:cubicBezTo>
                  <a:cubicBezTo>
                    <a:pt x="4182227" y="1923897"/>
                    <a:pt x="4259177" y="1917908"/>
                    <a:pt x="4335826" y="1912219"/>
                  </a:cubicBezTo>
                  <a:cubicBezTo>
                    <a:pt x="4336125" y="1910423"/>
                    <a:pt x="4336125" y="1908926"/>
                    <a:pt x="4336425" y="1907129"/>
                  </a:cubicBezTo>
                  <a:cubicBezTo>
                    <a:pt x="4325347" y="1904435"/>
                    <a:pt x="4313969" y="1901740"/>
                    <a:pt x="4296304" y="1897248"/>
                  </a:cubicBezTo>
                  <a:cubicBezTo>
                    <a:pt x="4308281" y="1892757"/>
                    <a:pt x="4314269" y="1890362"/>
                    <a:pt x="4328041" y="1884972"/>
                  </a:cubicBezTo>
                  <a:cubicBezTo>
                    <a:pt x="4308879" y="1884074"/>
                    <a:pt x="4296603" y="1880481"/>
                    <a:pt x="4286722" y="1883775"/>
                  </a:cubicBezTo>
                  <a:cubicBezTo>
                    <a:pt x="4273848" y="1888266"/>
                    <a:pt x="4264865" y="1897548"/>
                    <a:pt x="4253787" y="1879882"/>
                  </a:cubicBezTo>
                  <a:cubicBezTo>
                    <a:pt x="4250493" y="1874792"/>
                    <a:pt x="4235523" y="1876289"/>
                    <a:pt x="4225941" y="1876289"/>
                  </a:cubicBezTo>
                  <a:cubicBezTo>
                    <a:pt x="4127733" y="1874193"/>
                    <a:pt x="4029525" y="1873595"/>
                    <a:pt x="3931317" y="1869702"/>
                  </a:cubicBezTo>
                  <a:cubicBezTo>
                    <a:pt x="3861254" y="1867007"/>
                    <a:pt x="3791490" y="1857426"/>
                    <a:pt x="3721727" y="1855330"/>
                  </a:cubicBezTo>
                  <a:cubicBezTo>
                    <a:pt x="3686096" y="1854432"/>
                    <a:pt x="3650166" y="1864612"/>
                    <a:pt x="3614237" y="1868205"/>
                  </a:cubicBezTo>
                  <a:cubicBezTo>
                    <a:pt x="3606452" y="1869104"/>
                    <a:pt x="3592978" y="1864612"/>
                    <a:pt x="3590283" y="1858923"/>
                  </a:cubicBezTo>
                  <a:cubicBezTo>
                    <a:pt x="3574414" y="1826287"/>
                    <a:pt x="3548066" y="1822395"/>
                    <a:pt x="3516628" y="1825987"/>
                  </a:cubicBezTo>
                  <a:cubicBezTo>
                    <a:pt x="3499561" y="1827784"/>
                    <a:pt x="3482494" y="1826886"/>
                    <a:pt x="3465128" y="1827185"/>
                  </a:cubicBezTo>
                  <a:cubicBezTo>
                    <a:pt x="3440876" y="1827784"/>
                    <a:pt x="3444169" y="1827485"/>
                    <a:pt x="3441774" y="1802933"/>
                  </a:cubicBezTo>
                  <a:cubicBezTo>
                    <a:pt x="3440876" y="1793052"/>
                    <a:pt x="3422911" y="1778081"/>
                    <a:pt x="3411233" y="1776584"/>
                  </a:cubicBezTo>
                  <a:cubicBezTo>
                    <a:pt x="3365723" y="1770596"/>
                    <a:pt x="3319613" y="1769099"/>
                    <a:pt x="3273502" y="1766105"/>
                  </a:cubicBezTo>
                  <a:cubicBezTo>
                    <a:pt x="3214518" y="1762512"/>
                    <a:pt x="3153736" y="1766404"/>
                    <a:pt x="3096548" y="1754128"/>
                  </a:cubicBezTo>
                  <a:cubicBezTo>
                    <a:pt x="3059721" y="1746344"/>
                    <a:pt x="3020497" y="1753529"/>
                    <a:pt x="2991454" y="1744247"/>
                  </a:cubicBezTo>
                  <a:cubicBezTo>
                    <a:pt x="2941452" y="1728678"/>
                    <a:pt x="2898036" y="1750236"/>
                    <a:pt x="2851627" y="1745445"/>
                  </a:cubicBezTo>
                  <a:cubicBezTo>
                    <a:pt x="2826776" y="1742750"/>
                    <a:pt x="2799829" y="1757721"/>
                    <a:pt x="2771384" y="1765206"/>
                  </a:cubicBezTo>
                  <a:cubicBezTo>
                    <a:pt x="2775875" y="1755924"/>
                    <a:pt x="2779468" y="1747840"/>
                    <a:pt x="2783660" y="1739157"/>
                  </a:cubicBezTo>
                  <a:cubicBezTo>
                    <a:pt x="2611496" y="1734067"/>
                    <a:pt x="2442327" y="1729277"/>
                    <a:pt x="2272859" y="1724186"/>
                  </a:cubicBezTo>
                  <a:cubicBezTo>
                    <a:pt x="2272260" y="1720893"/>
                    <a:pt x="2271661" y="1717600"/>
                    <a:pt x="2270762" y="1714007"/>
                  </a:cubicBezTo>
                  <a:cubicBezTo>
                    <a:pt x="2278248" y="1707419"/>
                    <a:pt x="2285733" y="1700832"/>
                    <a:pt x="2293218" y="1694245"/>
                  </a:cubicBezTo>
                  <a:lnTo>
                    <a:pt x="2292320" y="1695443"/>
                  </a:lnTo>
                  <a:cubicBezTo>
                    <a:pt x="2308788" y="1689454"/>
                    <a:pt x="2324957" y="1678975"/>
                    <a:pt x="2341424" y="1678376"/>
                  </a:cubicBezTo>
                  <a:cubicBezTo>
                    <a:pt x="2395319" y="1676280"/>
                    <a:pt x="2449513" y="1677478"/>
                    <a:pt x="2507300" y="1677478"/>
                  </a:cubicBezTo>
                  <a:cubicBezTo>
                    <a:pt x="2501312" y="1665502"/>
                    <a:pt x="2496821" y="1656818"/>
                    <a:pt x="2491431" y="1645740"/>
                  </a:cubicBezTo>
                  <a:cubicBezTo>
                    <a:pt x="2500413" y="1644243"/>
                    <a:pt x="2508797" y="1642746"/>
                    <a:pt x="2516882" y="1641249"/>
                  </a:cubicBezTo>
                  <a:cubicBezTo>
                    <a:pt x="2484545" y="1647537"/>
                    <a:pt x="2447417" y="1598732"/>
                    <a:pt x="2419272" y="1647836"/>
                  </a:cubicBezTo>
                  <a:cubicBezTo>
                    <a:pt x="2416278" y="1653225"/>
                    <a:pt x="2417775" y="1661010"/>
                    <a:pt x="2410589" y="1668196"/>
                  </a:cubicBezTo>
                  <a:cubicBezTo>
                    <a:pt x="2410589" y="1655621"/>
                    <a:pt x="2410589" y="1643045"/>
                    <a:pt x="2410589" y="1627476"/>
                  </a:cubicBezTo>
                  <a:cubicBezTo>
                    <a:pt x="2374360" y="1635261"/>
                    <a:pt x="2338430" y="1595737"/>
                    <a:pt x="2311782" y="1625979"/>
                  </a:cubicBezTo>
                  <a:cubicBezTo>
                    <a:pt x="2279146" y="1625979"/>
                    <a:pt x="2254295" y="1625979"/>
                    <a:pt x="2229742" y="1625979"/>
                  </a:cubicBezTo>
                  <a:cubicBezTo>
                    <a:pt x="2228844" y="1623583"/>
                    <a:pt x="2227946" y="1621488"/>
                    <a:pt x="2227048" y="1619092"/>
                  </a:cubicBezTo>
                  <a:cubicBezTo>
                    <a:pt x="2242617" y="1611607"/>
                    <a:pt x="2258187" y="1604122"/>
                    <a:pt x="2273756" y="1596636"/>
                  </a:cubicBezTo>
                  <a:cubicBezTo>
                    <a:pt x="2273457" y="1594840"/>
                    <a:pt x="2273157" y="1592743"/>
                    <a:pt x="2273157" y="1590947"/>
                  </a:cubicBezTo>
                  <a:cubicBezTo>
                    <a:pt x="2172554" y="1598432"/>
                    <a:pt x="2071951" y="1605918"/>
                    <a:pt x="1971348" y="1613702"/>
                  </a:cubicBezTo>
                  <a:cubicBezTo>
                    <a:pt x="1970449" y="1610109"/>
                    <a:pt x="1969850" y="1606517"/>
                    <a:pt x="1968952" y="1602924"/>
                  </a:cubicBezTo>
                  <a:cubicBezTo>
                    <a:pt x="1983025" y="1591246"/>
                    <a:pt x="1997097" y="1579869"/>
                    <a:pt x="2011469" y="1567892"/>
                  </a:cubicBezTo>
                  <a:cubicBezTo>
                    <a:pt x="2027039" y="1596636"/>
                    <a:pt x="2107881" y="1594840"/>
                    <a:pt x="2145906" y="1564599"/>
                  </a:cubicBezTo>
                  <a:cubicBezTo>
                    <a:pt x="2138122" y="1563700"/>
                    <a:pt x="2132133" y="1563102"/>
                    <a:pt x="2126444" y="1562503"/>
                  </a:cubicBezTo>
                  <a:cubicBezTo>
                    <a:pt x="2126145" y="1559509"/>
                    <a:pt x="2125846" y="1556514"/>
                    <a:pt x="2125546" y="1553520"/>
                  </a:cubicBezTo>
                  <a:cubicBezTo>
                    <a:pt x="2235731" y="1540046"/>
                    <a:pt x="2345915" y="1526573"/>
                    <a:pt x="2457897" y="1512800"/>
                  </a:cubicBezTo>
                  <a:cubicBezTo>
                    <a:pt x="2444723" y="1502620"/>
                    <a:pt x="2433344" y="1493637"/>
                    <a:pt x="2421667" y="1484655"/>
                  </a:cubicBezTo>
                  <a:cubicBezTo>
                    <a:pt x="2423464" y="1480463"/>
                    <a:pt x="2425260" y="1476271"/>
                    <a:pt x="2427357" y="1472079"/>
                  </a:cubicBezTo>
                  <a:cubicBezTo>
                    <a:pt x="2405200" y="1474175"/>
                    <a:pt x="2383043" y="1477169"/>
                    <a:pt x="2361186" y="1478067"/>
                  </a:cubicBezTo>
                  <a:cubicBezTo>
                    <a:pt x="2315375" y="1479864"/>
                    <a:pt x="2269265" y="1478966"/>
                    <a:pt x="2223455" y="1481960"/>
                  </a:cubicBezTo>
                  <a:cubicBezTo>
                    <a:pt x="2212077" y="1482858"/>
                    <a:pt x="2199801" y="1492739"/>
                    <a:pt x="2191118" y="1501422"/>
                  </a:cubicBezTo>
                  <a:cubicBezTo>
                    <a:pt x="2184232" y="1508608"/>
                    <a:pt x="2181836" y="1520285"/>
                    <a:pt x="2176147" y="1532861"/>
                  </a:cubicBezTo>
                  <a:cubicBezTo>
                    <a:pt x="2150098" y="1488248"/>
                    <a:pt x="2150098" y="1488248"/>
                    <a:pt x="2101892" y="1481062"/>
                  </a:cubicBezTo>
                  <a:cubicBezTo>
                    <a:pt x="2127343" y="1476271"/>
                    <a:pt x="2152793" y="1471181"/>
                    <a:pt x="2178243" y="1466391"/>
                  </a:cubicBezTo>
                  <a:cubicBezTo>
                    <a:pt x="2130337" y="1455911"/>
                    <a:pt x="2124049" y="1458007"/>
                    <a:pt x="2070753" y="1484056"/>
                  </a:cubicBezTo>
                  <a:cubicBezTo>
                    <a:pt x="2065962" y="1486451"/>
                    <a:pt x="2053986" y="1473576"/>
                    <a:pt x="2043207" y="1466690"/>
                  </a:cubicBezTo>
                  <a:cubicBezTo>
                    <a:pt x="2063867" y="1454713"/>
                    <a:pt x="2078837" y="1445730"/>
                    <a:pt x="2096503" y="1435551"/>
                  </a:cubicBezTo>
                  <a:cubicBezTo>
                    <a:pt x="2097102" y="1441838"/>
                    <a:pt x="2097401" y="1446928"/>
                    <a:pt x="2098299" y="1456210"/>
                  </a:cubicBezTo>
                  <a:cubicBezTo>
                    <a:pt x="2136025" y="1449025"/>
                    <a:pt x="2173153" y="1442138"/>
                    <a:pt x="2217167" y="1433754"/>
                  </a:cubicBezTo>
                  <a:cubicBezTo>
                    <a:pt x="2207586" y="1420280"/>
                    <a:pt x="2202496" y="1412795"/>
                    <a:pt x="2197406" y="1405609"/>
                  </a:cubicBezTo>
                  <a:cubicBezTo>
                    <a:pt x="2191118" y="1412496"/>
                    <a:pt x="2185728" y="1420280"/>
                    <a:pt x="2178842" y="1425970"/>
                  </a:cubicBezTo>
                  <a:cubicBezTo>
                    <a:pt x="2172854" y="1431060"/>
                    <a:pt x="2164770" y="1434054"/>
                    <a:pt x="2148302" y="1443336"/>
                  </a:cubicBezTo>
                  <a:cubicBezTo>
                    <a:pt x="2157584" y="1425071"/>
                    <a:pt x="2161476" y="1417286"/>
                    <a:pt x="2164470" y="1411298"/>
                  </a:cubicBezTo>
                  <a:cubicBezTo>
                    <a:pt x="2134229" y="1411298"/>
                    <a:pt x="2105485" y="1411298"/>
                    <a:pt x="2076442" y="1411298"/>
                  </a:cubicBezTo>
                  <a:cubicBezTo>
                    <a:pt x="2076143" y="1408903"/>
                    <a:pt x="2075843" y="1406208"/>
                    <a:pt x="2075544" y="1403813"/>
                  </a:cubicBezTo>
                  <a:cubicBezTo>
                    <a:pt x="2082431" y="1400819"/>
                    <a:pt x="2089317" y="1398124"/>
                    <a:pt x="2096203" y="1395130"/>
                  </a:cubicBezTo>
                  <a:cubicBezTo>
                    <a:pt x="2080933" y="1369081"/>
                    <a:pt x="2018955" y="1389141"/>
                    <a:pt x="1993205" y="1431359"/>
                  </a:cubicBezTo>
                  <a:cubicBezTo>
                    <a:pt x="1991408" y="1421478"/>
                    <a:pt x="1990210" y="1415190"/>
                    <a:pt x="1987815" y="1402316"/>
                  </a:cubicBezTo>
                  <a:cubicBezTo>
                    <a:pt x="1974941" y="1434653"/>
                    <a:pt x="1963862" y="1461899"/>
                    <a:pt x="1952484" y="1490343"/>
                  </a:cubicBezTo>
                  <a:cubicBezTo>
                    <a:pt x="1958174" y="1492440"/>
                    <a:pt x="1963862" y="1494835"/>
                    <a:pt x="1971048" y="1497829"/>
                  </a:cubicBezTo>
                  <a:cubicBezTo>
                    <a:pt x="1943203" y="1522980"/>
                    <a:pt x="1915656" y="1536454"/>
                    <a:pt x="1884517" y="1516692"/>
                  </a:cubicBezTo>
                  <a:cubicBezTo>
                    <a:pt x="1875535" y="1521782"/>
                    <a:pt x="1862959" y="1533160"/>
                    <a:pt x="1858768" y="1530465"/>
                  </a:cubicBezTo>
                  <a:cubicBezTo>
                    <a:pt x="1818346" y="1505614"/>
                    <a:pt x="1774332" y="1519088"/>
                    <a:pt x="1732115" y="1516094"/>
                  </a:cubicBezTo>
                  <a:cubicBezTo>
                    <a:pt x="1727325" y="1515794"/>
                    <a:pt x="1722833" y="1514896"/>
                    <a:pt x="1713252" y="1513698"/>
                  </a:cubicBezTo>
                  <a:cubicBezTo>
                    <a:pt x="1716845" y="1497230"/>
                    <a:pt x="1719839" y="1482259"/>
                    <a:pt x="1723133" y="1467289"/>
                  </a:cubicBezTo>
                  <a:cubicBezTo>
                    <a:pt x="1727025" y="1468187"/>
                    <a:pt x="1730917" y="1469085"/>
                    <a:pt x="1734810" y="1469684"/>
                  </a:cubicBezTo>
                  <a:cubicBezTo>
                    <a:pt x="1733313" y="1478966"/>
                    <a:pt x="1731816" y="1488248"/>
                    <a:pt x="1729720" y="1501722"/>
                  </a:cubicBezTo>
                  <a:cubicBezTo>
                    <a:pt x="1796489" y="1496931"/>
                    <a:pt x="1861762" y="1492140"/>
                    <a:pt x="1932723" y="1487050"/>
                  </a:cubicBezTo>
                  <a:cubicBezTo>
                    <a:pt x="1922543" y="1469983"/>
                    <a:pt x="1912063" y="1452917"/>
                    <a:pt x="1901285" y="1434952"/>
                  </a:cubicBezTo>
                  <a:cubicBezTo>
                    <a:pt x="1899189" y="1435850"/>
                    <a:pt x="1903979" y="1433754"/>
                    <a:pt x="1908770" y="1431359"/>
                  </a:cubicBezTo>
                  <a:cubicBezTo>
                    <a:pt x="1907872" y="1429263"/>
                    <a:pt x="1906973" y="1427467"/>
                    <a:pt x="1906075" y="1425371"/>
                  </a:cubicBezTo>
                  <a:cubicBezTo>
                    <a:pt x="1897991" y="1429862"/>
                    <a:pt x="1890206" y="1437646"/>
                    <a:pt x="1882122" y="1437946"/>
                  </a:cubicBezTo>
                  <a:cubicBezTo>
                    <a:pt x="1868648" y="1438844"/>
                    <a:pt x="1854875" y="1435551"/>
                    <a:pt x="1841701" y="1431958"/>
                  </a:cubicBezTo>
                  <a:cubicBezTo>
                    <a:pt x="1840204" y="1431359"/>
                    <a:pt x="1842599" y="1416688"/>
                    <a:pt x="1843497" y="1405609"/>
                  </a:cubicBezTo>
                  <a:cubicBezTo>
                    <a:pt x="1820742" y="1396926"/>
                    <a:pt x="1791100" y="1396626"/>
                    <a:pt x="1766248" y="1421778"/>
                  </a:cubicBezTo>
                  <a:cubicBezTo>
                    <a:pt x="1741397" y="1446928"/>
                    <a:pt x="1713252" y="1425970"/>
                    <a:pt x="1686604" y="1428664"/>
                  </a:cubicBezTo>
                  <a:cubicBezTo>
                    <a:pt x="1688101" y="1439743"/>
                    <a:pt x="1689299" y="1450521"/>
                    <a:pt x="1690796" y="1461300"/>
                  </a:cubicBezTo>
                  <a:cubicBezTo>
                    <a:pt x="1688401" y="1462199"/>
                    <a:pt x="1686005" y="1463397"/>
                    <a:pt x="1683311" y="1464294"/>
                  </a:cubicBezTo>
                  <a:cubicBezTo>
                    <a:pt x="1675825" y="1452318"/>
                    <a:pt x="1668040" y="1440641"/>
                    <a:pt x="1660555" y="1428664"/>
                  </a:cubicBezTo>
                  <a:cubicBezTo>
                    <a:pt x="1636602" y="1454114"/>
                    <a:pt x="1638099" y="1501722"/>
                    <a:pt x="1656064" y="1512500"/>
                  </a:cubicBezTo>
                  <a:cubicBezTo>
                    <a:pt x="1647381" y="1540046"/>
                    <a:pt x="1639297" y="1565796"/>
                    <a:pt x="1631213" y="1591546"/>
                  </a:cubicBezTo>
                  <a:cubicBezTo>
                    <a:pt x="1633009" y="1594840"/>
                    <a:pt x="1635105" y="1598133"/>
                    <a:pt x="1636901" y="1601426"/>
                  </a:cubicBezTo>
                  <a:cubicBezTo>
                    <a:pt x="1659657" y="1593342"/>
                    <a:pt x="1682412" y="1585258"/>
                    <a:pt x="1708162" y="1575976"/>
                  </a:cubicBezTo>
                  <a:cubicBezTo>
                    <a:pt x="1709659" y="1577474"/>
                    <a:pt x="1720438" y="1591246"/>
                    <a:pt x="1723731" y="1589749"/>
                  </a:cubicBezTo>
                  <a:cubicBezTo>
                    <a:pt x="1735708" y="1584060"/>
                    <a:pt x="1744990" y="1572982"/>
                    <a:pt x="1761757" y="1558311"/>
                  </a:cubicBezTo>
                  <a:cubicBezTo>
                    <a:pt x="1757565" y="1576276"/>
                    <a:pt x="1754571" y="1588851"/>
                    <a:pt x="1751277" y="1602025"/>
                  </a:cubicBezTo>
                  <a:cubicBezTo>
                    <a:pt x="1774033" y="1602025"/>
                    <a:pt x="1802178" y="1602025"/>
                    <a:pt x="1830622" y="1602025"/>
                  </a:cubicBezTo>
                  <a:cubicBezTo>
                    <a:pt x="1844096" y="1602025"/>
                    <a:pt x="1857869" y="1602924"/>
                    <a:pt x="1871343" y="1602624"/>
                  </a:cubicBezTo>
                  <a:cubicBezTo>
                    <a:pt x="1890805" y="1602325"/>
                    <a:pt x="1914758" y="1612505"/>
                    <a:pt x="1918351" y="1579869"/>
                  </a:cubicBezTo>
                  <a:cubicBezTo>
                    <a:pt x="1932723" y="1589450"/>
                    <a:pt x="1944400" y="1597534"/>
                    <a:pt x="1961167" y="1608613"/>
                  </a:cubicBezTo>
                  <a:cubicBezTo>
                    <a:pt x="1941406" y="1610708"/>
                    <a:pt x="1926435" y="1612505"/>
                    <a:pt x="1908770" y="1614301"/>
                  </a:cubicBezTo>
                  <a:cubicBezTo>
                    <a:pt x="1907273" y="1624182"/>
                    <a:pt x="1905776" y="1635261"/>
                    <a:pt x="1905776" y="1635859"/>
                  </a:cubicBezTo>
                  <a:cubicBezTo>
                    <a:pt x="1872241" y="1631967"/>
                    <a:pt x="1839605" y="1628074"/>
                    <a:pt x="1806969" y="1624182"/>
                  </a:cubicBezTo>
                  <a:cubicBezTo>
                    <a:pt x="1806071" y="1626877"/>
                    <a:pt x="1805172" y="1629871"/>
                    <a:pt x="1804274" y="1632566"/>
                  </a:cubicBezTo>
                  <a:cubicBezTo>
                    <a:pt x="1815951" y="1639153"/>
                    <a:pt x="1827329" y="1645740"/>
                    <a:pt x="1839006" y="1652327"/>
                  </a:cubicBezTo>
                  <a:cubicBezTo>
                    <a:pt x="1838408" y="1654423"/>
                    <a:pt x="1838108" y="1656519"/>
                    <a:pt x="1837509" y="1658615"/>
                  </a:cubicBezTo>
                  <a:cubicBezTo>
                    <a:pt x="1817748" y="1658615"/>
                    <a:pt x="1797986" y="1658615"/>
                    <a:pt x="1774931" y="1658615"/>
                  </a:cubicBezTo>
                  <a:cubicBezTo>
                    <a:pt x="1777925" y="1648435"/>
                    <a:pt x="1780620" y="1638853"/>
                    <a:pt x="1786309" y="1619990"/>
                  </a:cubicBezTo>
                  <a:cubicBezTo>
                    <a:pt x="1771039" y="1618792"/>
                    <a:pt x="1753673" y="1617296"/>
                    <a:pt x="1736307" y="1616397"/>
                  </a:cubicBezTo>
                  <a:cubicBezTo>
                    <a:pt x="1713252" y="1615499"/>
                    <a:pt x="1690197" y="1615499"/>
                    <a:pt x="1666842" y="1615499"/>
                  </a:cubicBezTo>
                  <a:cubicBezTo>
                    <a:pt x="1656663" y="1615499"/>
                    <a:pt x="1646482" y="1616697"/>
                    <a:pt x="1636303" y="1617595"/>
                  </a:cubicBezTo>
                  <a:lnTo>
                    <a:pt x="1637500" y="1618493"/>
                  </a:lnTo>
                  <a:cubicBezTo>
                    <a:pt x="1627020" y="1616697"/>
                    <a:pt x="1616541" y="1614601"/>
                    <a:pt x="1605762" y="1613104"/>
                  </a:cubicBezTo>
                  <a:cubicBezTo>
                    <a:pt x="1531208" y="1601127"/>
                    <a:pt x="1456953" y="1589151"/>
                    <a:pt x="1374015" y="1575677"/>
                  </a:cubicBezTo>
                  <a:cubicBezTo>
                    <a:pt x="1385692" y="1572982"/>
                    <a:pt x="1389584" y="1571785"/>
                    <a:pt x="1393776" y="1570886"/>
                  </a:cubicBezTo>
                  <a:cubicBezTo>
                    <a:pt x="1389884" y="1531064"/>
                    <a:pt x="1356949" y="1551424"/>
                    <a:pt x="1336888" y="1546334"/>
                  </a:cubicBezTo>
                  <a:cubicBezTo>
                    <a:pt x="1322815" y="1542742"/>
                    <a:pt x="1306647" y="1546933"/>
                    <a:pt x="1291975" y="1545137"/>
                  </a:cubicBezTo>
                  <a:cubicBezTo>
                    <a:pt x="1270717" y="1542442"/>
                    <a:pt x="1250057" y="1535855"/>
                    <a:pt x="1239278" y="1564599"/>
                  </a:cubicBezTo>
                  <a:cubicBezTo>
                    <a:pt x="1237482" y="1569090"/>
                    <a:pt x="1220116" y="1569389"/>
                    <a:pt x="1210235" y="1568491"/>
                  </a:cubicBezTo>
                  <a:cubicBezTo>
                    <a:pt x="1207840" y="1568192"/>
                    <a:pt x="1203648" y="1552622"/>
                    <a:pt x="1206342" y="1547233"/>
                  </a:cubicBezTo>
                  <a:cubicBezTo>
                    <a:pt x="1213229" y="1533460"/>
                    <a:pt x="1223709" y="1521483"/>
                    <a:pt x="1232392" y="1508608"/>
                  </a:cubicBezTo>
                  <a:cubicBezTo>
                    <a:pt x="1239578" y="1514896"/>
                    <a:pt x="1262633" y="1492739"/>
                    <a:pt x="1256644" y="1522381"/>
                  </a:cubicBezTo>
                  <a:cubicBezTo>
                    <a:pt x="1264130" y="1523878"/>
                    <a:pt x="1271915" y="1525076"/>
                    <a:pt x="1279400" y="1526573"/>
                  </a:cubicBezTo>
                  <a:cubicBezTo>
                    <a:pt x="1277304" y="1494236"/>
                    <a:pt x="1297365" y="1512201"/>
                    <a:pt x="1309042" y="1514297"/>
                  </a:cubicBezTo>
                  <a:cubicBezTo>
                    <a:pt x="1331498" y="1518189"/>
                    <a:pt x="1353655" y="1527771"/>
                    <a:pt x="1375811" y="1527172"/>
                  </a:cubicBezTo>
                  <a:cubicBezTo>
                    <a:pt x="1390483" y="1526573"/>
                    <a:pt x="1404256" y="1512201"/>
                    <a:pt x="1418628" y="1503817"/>
                  </a:cubicBezTo>
                  <a:cubicBezTo>
                    <a:pt x="1401261" y="1493637"/>
                    <a:pt x="1391681" y="1487948"/>
                    <a:pt x="1382698" y="1482559"/>
                  </a:cubicBezTo>
                  <a:cubicBezTo>
                    <a:pt x="1393776" y="1468786"/>
                    <a:pt x="1403657" y="1456510"/>
                    <a:pt x="1413538" y="1444234"/>
                  </a:cubicBezTo>
                  <a:cubicBezTo>
                    <a:pt x="1412340" y="1441239"/>
                    <a:pt x="1411142" y="1438245"/>
                    <a:pt x="1409646" y="1435251"/>
                  </a:cubicBezTo>
                  <a:cubicBezTo>
                    <a:pt x="1370721" y="1437946"/>
                    <a:pt x="1331797" y="1440342"/>
                    <a:pt x="1293173" y="1443036"/>
                  </a:cubicBezTo>
                  <a:cubicBezTo>
                    <a:pt x="1263232" y="1445132"/>
                    <a:pt x="1233290" y="1446629"/>
                    <a:pt x="1203648" y="1451120"/>
                  </a:cubicBezTo>
                  <a:cubicBezTo>
                    <a:pt x="1184485" y="1454114"/>
                    <a:pt x="1166221" y="1464893"/>
                    <a:pt x="1147358" y="1466391"/>
                  </a:cubicBezTo>
                  <a:cubicBezTo>
                    <a:pt x="1124303" y="1468486"/>
                    <a:pt x="1100948" y="1464294"/>
                    <a:pt x="1077594" y="1463695"/>
                  </a:cubicBezTo>
                  <a:cubicBezTo>
                    <a:pt x="1070408" y="1463397"/>
                    <a:pt x="1063222" y="1465792"/>
                    <a:pt x="1056036" y="1466690"/>
                  </a:cubicBezTo>
                  <a:cubicBezTo>
                    <a:pt x="1052743" y="1464893"/>
                    <a:pt x="1044659" y="1461300"/>
                    <a:pt x="1038072" y="1456210"/>
                  </a:cubicBezTo>
                  <a:cubicBezTo>
                    <a:pt x="1035077" y="1453815"/>
                    <a:pt x="1033281" y="1447228"/>
                    <a:pt x="1034478" y="1443635"/>
                  </a:cubicBezTo>
                  <a:cubicBezTo>
                    <a:pt x="1036575" y="1438245"/>
                    <a:pt x="1040766" y="1431359"/>
                    <a:pt x="1045557" y="1429862"/>
                  </a:cubicBezTo>
                  <a:cubicBezTo>
                    <a:pt x="1062324" y="1423873"/>
                    <a:pt x="1091068" y="1434353"/>
                    <a:pt x="1085379" y="1398723"/>
                  </a:cubicBezTo>
                  <a:cubicBezTo>
                    <a:pt x="1085080" y="1397525"/>
                    <a:pt x="1099452" y="1390638"/>
                    <a:pt x="1103644" y="1393034"/>
                  </a:cubicBezTo>
                  <a:cubicBezTo>
                    <a:pt x="1117566" y="1400070"/>
                    <a:pt x="1126773" y="1399321"/>
                    <a:pt x="1133398" y="1394119"/>
                  </a:cubicBezTo>
                  <a:lnTo>
                    <a:pt x="1147003" y="1369657"/>
                  </a:lnTo>
                  <a:lnTo>
                    <a:pt x="1176401" y="1384650"/>
                  </a:lnTo>
                  <a:cubicBezTo>
                    <a:pt x="1221313" y="1338840"/>
                    <a:pt x="1288682" y="1377165"/>
                    <a:pt x="1341079" y="1344229"/>
                  </a:cubicBezTo>
                  <a:cubicBezTo>
                    <a:pt x="1340780" y="1343631"/>
                    <a:pt x="1338684" y="1336444"/>
                    <a:pt x="1337786" y="1333750"/>
                  </a:cubicBezTo>
                  <a:cubicBezTo>
                    <a:pt x="1421323" y="1320875"/>
                    <a:pt x="1503661" y="1308000"/>
                    <a:pt x="1596779" y="1293928"/>
                  </a:cubicBezTo>
                  <a:cubicBezTo>
                    <a:pt x="1580911" y="1284945"/>
                    <a:pt x="1572827" y="1275963"/>
                    <a:pt x="1565041" y="1276262"/>
                  </a:cubicBezTo>
                  <a:cubicBezTo>
                    <a:pt x="1483601" y="1280454"/>
                    <a:pt x="1402160" y="1285843"/>
                    <a:pt x="1320719" y="1291532"/>
                  </a:cubicBezTo>
                  <a:cubicBezTo>
                    <a:pt x="1304251" y="1292730"/>
                    <a:pt x="1288083" y="1295125"/>
                    <a:pt x="1267723" y="1297520"/>
                  </a:cubicBezTo>
                  <a:cubicBezTo>
                    <a:pt x="1270417" y="1286442"/>
                    <a:pt x="1272214" y="1279256"/>
                    <a:pt x="1274010" y="1271471"/>
                  </a:cubicBezTo>
                  <a:cubicBezTo>
                    <a:pt x="1272514" y="1270573"/>
                    <a:pt x="1271016" y="1268777"/>
                    <a:pt x="1269220" y="1268178"/>
                  </a:cubicBezTo>
                  <a:cubicBezTo>
                    <a:pt x="1229996" y="1260093"/>
                    <a:pt x="1191073" y="1249914"/>
                    <a:pt x="1151550" y="1245123"/>
                  </a:cubicBezTo>
                  <a:cubicBezTo>
                    <a:pt x="1134483" y="1243027"/>
                    <a:pt x="1100350" y="1227457"/>
                    <a:pt x="1108135" y="1272070"/>
                  </a:cubicBezTo>
                  <a:cubicBezTo>
                    <a:pt x="1108434" y="1274166"/>
                    <a:pt x="1103344" y="1279556"/>
                    <a:pt x="1101248" y="1279256"/>
                  </a:cubicBezTo>
                  <a:cubicBezTo>
                    <a:pt x="1097056" y="1278957"/>
                    <a:pt x="1090469" y="1276262"/>
                    <a:pt x="1089870" y="1273567"/>
                  </a:cubicBezTo>
                  <a:cubicBezTo>
                    <a:pt x="1088373" y="1265782"/>
                    <a:pt x="1089271" y="1257698"/>
                    <a:pt x="1089271" y="1249015"/>
                  </a:cubicBezTo>
                  <a:cubicBezTo>
                    <a:pt x="1063522" y="1253806"/>
                    <a:pt x="1039868" y="1257998"/>
                    <a:pt x="1016513" y="1262489"/>
                  </a:cubicBezTo>
                  <a:cubicBezTo>
                    <a:pt x="1015017" y="1256500"/>
                    <a:pt x="1013519" y="1250213"/>
                    <a:pt x="1012022" y="1244225"/>
                  </a:cubicBezTo>
                  <a:cubicBezTo>
                    <a:pt x="1038670" y="1236140"/>
                    <a:pt x="1065019" y="1225361"/>
                    <a:pt x="1092565" y="1220571"/>
                  </a:cubicBezTo>
                  <a:cubicBezTo>
                    <a:pt x="1130591" y="1214283"/>
                    <a:pt x="1170413" y="1216978"/>
                    <a:pt x="1207540" y="1207995"/>
                  </a:cubicBezTo>
                  <a:cubicBezTo>
                    <a:pt x="1237183" y="1200810"/>
                    <a:pt x="1266525" y="1205001"/>
                    <a:pt x="1295568" y="1200810"/>
                  </a:cubicBezTo>
                  <a:cubicBezTo>
                    <a:pt x="1300059" y="1200211"/>
                    <a:pt x="1306647" y="1199911"/>
                    <a:pt x="1308143" y="1196917"/>
                  </a:cubicBezTo>
                  <a:cubicBezTo>
                    <a:pt x="1334492" y="1150807"/>
                    <a:pt x="1381201" y="1176557"/>
                    <a:pt x="1417430" y="1166377"/>
                  </a:cubicBezTo>
                  <a:cubicBezTo>
                    <a:pt x="1455456" y="1155897"/>
                    <a:pt x="1496176" y="1154699"/>
                    <a:pt x="1535699" y="1149609"/>
                  </a:cubicBezTo>
                  <a:cubicBezTo>
                    <a:pt x="1535399" y="1146316"/>
                    <a:pt x="1535399" y="1143322"/>
                    <a:pt x="1535100" y="1140028"/>
                  </a:cubicBezTo>
                  <a:cubicBezTo>
                    <a:pt x="1496775" y="1140028"/>
                    <a:pt x="1458151" y="1140028"/>
                    <a:pt x="1419825" y="1140028"/>
                  </a:cubicBezTo>
                  <a:cubicBezTo>
                    <a:pt x="1419825" y="1128650"/>
                    <a:pt x="1419825" y="1119967"/>
                    <a:pt x="1419825" y="1107691"/>
                  </a:cubicBezTo>
                  <a:cubicBezTo>
                    <a:pt x="1466235" y="1125956"/>
                    <a:pt x="1499170" y="1084337"/>
                    <a:pt x="1545580" y="1076253"/>
                  </a:cubicBezTo>
                  <a:cubicBezTo>
                    <a:pt x="1546179" y="1078348"/>
                    <a:pt x="1549173" y="1085535"/>
                    <a:pt x="1552466" y="1094817"/>
                  </a:cubicBezTo>
                  <a:cubicBezTo>
                    <a:pt x="1559952" y="1089727"/>
                    <a:pt x="1568335" y="1084337"/>
                    <a:pt x="1580911" y="1075953"/>
                  </a:cubicBezTo>
                  <a:cubicBezTo>
                    <a:pt x="1569832" y="1070863"/>
                    <a:pt x="1562946" y="1065474"/>
                    <a:pt x="1555760" y="1065174"/>
                  </a:cubicBezTo>
                  <a:cubicBezTo>
                    <a:pt x="1504560" y="1062779"/>
                    <a:pt x="1453360" y="1061282"/>
                    <a:pt x="1402459" y="1059486"/>
                  </a:cubicBezTo>
                  <a:cubicBezTo>
                    <a:pt x="1373117" y="1058587"/>
                    <a:pt x="1343475" y="1056192"/>
                    <a:pt x="1314431" y="1057988"/>
                  </a:cubicBezTo>
                  <a:cubicBezTo>
                    <a:pt x="1297065" y="1059186"/>
                    <a:pt x="1279999" y="1071762"/>
                    <a:pt x="1262633" y="1057390"/>
                  </a:cubicBezTo>
                  <a:cubicBezTo>
                    <a:pt x="1256345" y="1052000"/>
                    <a:pt x="1242871" y="1047509"/>
                    <a:pt x="1243171" y="1043916"/>
                  </a:cubicBezTo>
                  <a:cubicBezTo>
                    <a:pt x="1244069" y="1035532"/>
                    <a:pt x="1251854" y="1028047"/>
                    <a:pt x="1257243" y="1019364"/>
                  </a:cubicBezTo>
                  <a:cubicBezTo>
                    <a:pt x="1218918" y="1012777"/>
                    <a:pt x="1224307" y="1052000"/>
                    <a:pt x="1205744" y="1071163"/>
                  </a:cubicBezTo>
                  <a:cubicBezTo>
                    <a:pt x="1189875" y="1066971"/>
                    <a:pt x="1172808" y="1062480"/>
                    <a:pt x="1156041" y="1057988"/>
                  </a:cubicBezTo>
                  <a:cubicBezTo>
                    <a:pt x="1116219" y="1053198"/>
                    <a:pt x="1116219" y="1053198"/>
                    <a:pt x="1134783" y="1028047"/>
                  </a:cubicBezTo>
                  <a:cubicBezTo>
                    <a:pt x="1123105" y="1026250"/>
                    <a:pt x="1112327" y="1024754"/>
                    <a:pt x="1101847" y="1023256"/>
                  </a:cubicBezTo>
                  <a:cubicBezTo>
                    <a:pt x="1115620" y="1030143"/>
                    <a:pt x="1147358" y="1005591"/>
                    <a:pt x="1145561" y="1043018"/>
                  </a:cubicBezTo>
                  <a:cubicBezTo>
                    <a:pt x="1159334" y="1038826"/>
                    <a:pt x="1177599" y="1038826"/>
                    <a:pt x="1185383" y="1029844"/>
                  </a:cubicBezTo>
                  <a:cubicBezTo>
                    <a:pt x="1195863" y="1017567"/>
                    <a:pt x="1197061" y="997507"/>
                    <a:pt x="1205145" y="982536"/>
                  </a:cubicBezTo>
                  <a:cubicBezTo>
                    <a:pt x="1208738" y="975949"/>
                    <a:pt x="1218918" y="970260"/>
                    <a:pt x="1227002" y="969062"/>
                  </a:cubicBezTo>
                  <a:cubicBezTo>
                    <a:pt x="1241075" y="966967"/>
                    <a:pt x="1256045" y="968463"/>
                    <a:pt x="1275208" y="968463"/>
                  </a:cubicBezTo>
                  <a:cubicBezTo>
                    <a:pt x="1277603" y="949002"/>
                    <a:pt x="1279999" y="931336"/>
                    <a:pt x="1282394" y="912173"/>
                  </a:cubicBezTo>
                  <a:cubicBezTo>
                    <a:pt x="1336588" y="897202"/>
                    <a:pt x="1404256" y="920258"/>
                    <a:pt x="1451264" y="866063"/>
                  </a:cubicBezTo>
                  <a:cubicBezTo>
                    <a:pt x="1455755" y="873848"/>
                    <a:pt x="1461444" y="885226"/>
                    <a:pt x="1462642" y="884926"/>
                  </a:cubicBezTo>
                  <a:cubicBezTo>
                    <a:pt x="1493781" y="872351"/>
                    <a:pt x="1540789" y="898101"/>
                    <a:pt x="1555760" y="847799"/>
                  </a:cubicBezTo>
                  <a:cubicBezTo>
                    <a:pt x="1590791" y="887322"/>
                    <a:pt x="1611151" y="835822"/>
                    <a:pt x="1639596" y="830134"/>
                  </a:cubicBezTo>
                  <a:cubicBezTo>
                    <a:pt x="1587498" y="830134"/>
                    <a:pt x="1535399" y="830134"/>
                    <a:pt x="1483301" y="830134"/>
                  </a:cubicBezTo>
                  <a:cubicBezTo>
                    <a:pt x="1484499" y="832828"/>
                    <a:pt x="1485696" y="835224"/>
                    <a:pt x="1486894" y="837919"/>
                  </a:cubicBezTo>
                  <a:cubicBezTo>
                    <a:pt x="1468031" y="847500"/>
                    <a:pt x="1449767" y="858878"/>
                    <a:pt x="1429706" y="865465"/>
                  </a:cubicBezTo>
                  <a:cubicBezTo>
                    <a:pt x="1422520" y="867860"/>
                    <a:pt x="1411442" y="857979"/>
                    <a:pt x="1402459" y="853787"/>
                  </a:cubicBezTo>
                  <a:cubicBezTo>
                    <a:pt x="1414436" y="845703"/>
                    <a:pt x="1422820" y="840014"/>
                    <a:pt x="1431203" y="834625"/>
                  </a:cubicBezTo>
                  <a:cubicBezTo>
                    <a:pt x="1428808" y="830733"/>
                    <a:pt x="1426113" y="826840"/>
                    <a:pt x="1423718" y="823247"/>
                  </a:cubicBezTo>
                  <a:cubicBezTo>
                    <a:pt x="1356350" y="820553"/>
                    <a:pt x="1291077" y="799594"/>
                    <a:pt x="1221313" y="811271"/>
                  </a:cubicBezTo>
                  <a:cubicBezTo>
                    <a:pt x="1182988" y="817559"/>
                    <a:pt x="1141968" y="806480"/>
                    <a:pt x="1102745" y="809175"/>
                  </a:cubicBezTo>
                  <a:cubicBezTo>
                    <a:pt x="1019209" y="815163"/>
                    <a:pt x="936271" y="825343"/>
                    <a:pt x="853033" y="833128"/>
                  </a:cubicBezTo>
                  <a:cubicBezTo>
                    <a:pt x="843452" y="834026"/>
                    <a:pt x="833571" y="830134"/>
                    <a:pt x="823990" y="828936"/>
                  </a:cubicBezTo>
                  <a:cubicBezTo>
                    <a:pt x="815606" y="827738"/>
                    <a:pt x="801833" y="823547"/>
                    <a:pt x="799138" y="827139"/>
                  </a:cubicBezTo>
                  <a:cubicBezTo>
                    <a:pt x="779976" y="852590"/>
                    <a:pt x="759017" y="843608"/>
                    <a:pt x="728177" y="829236"/>
                  </a:cubicBezTo>
                  <a:cubicBezTo>
                    <a:pt x="766203" y="819355"/>
                    <a:pt x="796444" y="811271"/>
                    <a:pt x="830278" y="802288"/>
                  </a:cubicBezTo>
                  <a:cubicBezTo>
                    <a:pt x="824289" y="793905"/>
                    <a:pt x="820697" y="789114"/>
                    <a:pt x="816804" y="784024"/>
                  </a:cubicBezTo>
                  <a:cubicBezTo>
                    <a:pt x="818001" y="781329"/>
                    <a:pt x="818900" y="778634"/>
                    <a:pt x="820098" y="776239"/>
                  </a:cubicBezTo>
                  <a:cubicBezTo>
                    <a:pt x="833272" y="781629"/>
                    <a:pt x="855129" y="784623"/>
                    <a:pt x="857524" y="793306"/>
                  </a:cubicBezTo>
                  <a:cubicBezTo>
                    <a:pt x="862914" y="811869"/>
                    <a:pt x="865309" y="823247"/>
                    <a:pt x="897646" y="804983"/>
                  </a:cubicBezTo>
                  <a:cubicBezTo>
                    <a:pt x="886867" y="800492"/>
                    <a:pt x="879980" y="797497"/>
                    <a:pt x="873094" y="794503"/>
                  </a:cubicBezTo>
                  <a:cubicBezTo>
                    <a:pt x="885669" y="782227"/>
                    <a:pt x="896747" y="771149"/>
                    <a:pt x="906329" y="761867"/>
                  </a:cubicBezTo>
                  <a:cubicBezTo>
                    <a:pt x="911718" y="749891"/>
                    <a:pt x="916809" y="737614"/>
                    <a:pt x="922198" y="725638"/>
                  </a:cubicBezTo>
                  <a:cubicBezTo>
                    <a:pt x="925192" y="726836"/>
                    <a:pt x="927887" y="728033"/>
                    <a:pt x="930881" y="729231"/>
                  </a:cubicBezTo>
                  <a:cubicBezTo>
                    <a:pt x="927887" y="745399"/>
                    <a:pt x="924893" y="761268"/>
                    <a:pt x="920401" y="784623"/>
                  </a:cubicBezTo>
                  <a:cubicBezTo>
                    <a:pt x="954535" y="773245"/>
                    <a:pt x="981781" y="764562"/>
                    <a:pt x="1009028" y="755579"/>
                  </a:cubicBezTo>
                  <a:cubicBezTo>
                    <a:pt x="1008729" y="753783"/>
                    <a:pt x="1008729" y="751986"/>
                    <a:pt x="1008429" y="750490"/>
                  </a:cubicBezTo>
                  <a:cubicBezTo>
                    <a:pt x="994956" y="749591"/>
                    <a:pt x="981482" y="748992"/>
                    <a:pt x="967709" y="748094"/>
                  </a:cubicBezTo>
                  <a:cubicBezTo>
                    <a:pt x="967409" y="745998"/>
                    <a:pt x="967110" y="744202"/>
                    <a:pt x="966811" y="742105"/>
                  </a:cubicBezTo>
                  <a:cubicBezTo>
                    <a:pt x="1031784" y="725338"/>
                    <a:pt x="1096757" y="708571"/>
                    <a:pt x="1161730" y="691505"/>
                  </a:cubicBezTo>
                  <a:cubicBezTo>
                    <a:pt x="1161131" y="688810"/>
                    <a:pt x="1160832" y="686115"/>
                    <a:pt x="1160233" y="683121"/>
                  </a:cubicBezTo>
                  <a:cubicBezTo>
                    <a:pt x="1109631" y="671444"/>
                    <a:pt x="1058731" y="659767"/>
                    <a:pt x="1004537" y="647191"/>
                  </a:cubicBezTo>
                  <a:cubicBezTo>
                    <a:pt x="1007531" y="605572"/>
                    <a:pt x="965913" y="621142"/>
                    <a:pt x="943456" y="612459"/>
                  </a:cubicBezTo>
                  <a:cubicBezTo>
                    <a:pt x="913515" y="601081"/>
                    <a:pt x="879681" y="599285"/>
                    <a:pt x="847644" y="593596"/>
                  </a:cubicBezTo>
                  <a:cubicBezTo>
                    <a:pt x="842254" y="592698"/>
                    <a:pt x="836565" y="590602"/>
                    <a:pt x="831176" y="590901"/>
                  </a:cubicBezTo>
                  <a:cubicBezTo>
                    <a:pt x="803629" y="592997"/>
                    <a:pt x="774287" y="606471"/>
                    <a:pt x="752130" y="575930"/>
                  </a:cubicBezTo>
                  <a:cubicBezTo>
                    <a:pt x="749136" y="571739"/>
                    <a:pt x="736262" y="574433"/>
                    <a:pt x="733866" y="574433"/>
                  </a:cubicBezTo>
                  <a:cubicBezTo>
                    <a:pt x="720692" y="590003"/>
                    <a:pt x="710511" y="601680"/>
                    <a:pt x="700631" y="613657"/>
                  </a:cubicBezTo>
                  <a:cubicBezTo>
                    <a:pt x="697038" y="610962"/>
                    <a:pt x="693744" y="608267"/>
                    <a:pt x="690151" y="605572"/>
                  </a:cubicBezTo>
                  <a:cubicBezTo>
                    <a:pt x="694643" y="598087"/>
                    <a:pt x="699134" y="590602"/>
                    <a:pt x="707817" y="576529"/>
                  </a:cubicBezTo>
                  <a:cubicBezTo>
                    <a:pt x="682367" y="570541"/>
                    <a:pt x="656917" y="564553"/>
                    <a:pt x="631466" y="558864"/>
                  </a:cubicBezTo>
                  <a:cubicBezTo>
                    <a:pt x="599429" y="551977"/>
                    <a:pt x="567691" y="544791"/>
                    <a:pt x="535354" y="539701"/>
                  </a:cubicBezTo>
                  <a:cubicBezTo>
                    <a:pt x="517988" y="537007"/>
                    <a:pt x="500322" y="537905"/>
                    <a:pt x="482657" y="537306"/>
                  </a:cubicBezTo>
                  <a:cubicBezTo>
                    <a:pt x="336243" y="533114"/>
                    <a:pt x="190129" y="528623"/>
                    <a:pt x="43715" y="524731"/>
                  </a:cubicBezTo>
                  <a:cubicBezTo>
                    <a:pt x="29942" y="524431"/>
                    <a:pt x="15869" y="526527"/>
                    <a:pt x="2096" y="527725"/>
                  </a:cubicBezTo>
                  <a:cubicBezTo>
                    <a:pt x="1498" y="524731"/>
                    <a:pt x="600" y="521437"/>
                    <a:pt x="0" y="518443"/>
                  </a:cubicBezTo>
                  <a:cubicBezTo>
                    <a:pt x="29043" y="513053"/>
                    <a:pt x="57787" y="507664"/>
                    <a:pt x="86830" y="502574"/>
                  </a:cubicBezTo>
                  <a:cubicBezTo>
                    <a:pt x="93718" y="501376"/>
                    <a:pt x="105394" y="502873"/>
                    <a:pt x="107191" y="499280"/>
                  </a:cubicBezTo>
                  <a:cubicBezTo>
                    <a:pt x="128449" y="457063"/>
                    <a:pt x="158989" y="476225"/>
                    <a:pt x="190728" y="481315"/>
                  </a:cubicBezTo>
                  <a:cubicBezTo>
                    <a:pt x="207495" y="484010"/>
                    <a:pt x="226957" y="466045"/>
                    <a:pt x="245521" y="464847"/>
                  </a:cubicBezTo>
                  <a:cubicBezTo>
                    <a:pt x="275163" y="462752"/>
                    <a:pt x="305104" y="467243"/>
                    <a:pt x="335045" y="468141"/>
                  </a:cubicBezTo>
                  <a:cubicBezTo>
                    <a:pt x="342830" y="468440"/>
                    <a:pt x="350915" y="464548"/>
                    <a:pt x="360795" y="462153"/>
                  </a:cubicBezTo>
                  <a:cubicBezTo>
                    <a:pt x="354807" y="457662"/>
                    <a:pt x="350615" y="454368"/>
                    <a:pt x="345226" y="450176"/>
                  </a:cubicBezTo>
                  <a:cubicBezTo>
                    <a:pt x="348818" y="447781"/>
                    <a:pt x="351214" y="445086"/>
                    <a:pt x="354208" y="444487"/>
                  </a:cubicBezTo>
                  <a:cubicBezTo>
                    <a:pt x="358699" y="443589"/>
                    <a:pt x="366184" y="445984"/>
                    <a:pt x="367981" y="443589"/>
                  </a:cubicBezTo>
                  <a:cubicBezTo>
                    <a:pt x="373371" y="436703"/>
                    <a:pt x="376664" y="428020"/>
                    <a:pt x="380557" y="420235"/>
                  </a:cubicBezTo>
                  <a:cubicBezTo>
                    <a:pt x="387144" y="427720"/>
                    <a:pt x="392533" y="439098"/>
                    <a:pt x="400617" y="441493"/>
                  </a:cubicBezTo>
                  <a:cubicBezTo>
                    <a:pt x="410797" y="444787"/>
                    <a:pt x="430559" y="444787"/>
                    <a:pt x="433852" y="439098"/>
                  </a:cubicBezTo>
                  <a:cubicBezTo>
                    <a:pt x="456309" y="399276"/>
                    <a:pt x="464692" y="426522"/>
                    <a:pt x="477866" y="449278"/>
                  </a:cubicBezTo>
                  <a:cubicBezTo>
                    <a:pt x="470082" y="448380"/>
                    <a:pt x="465291" y="447781"/>
                    <a:pt x="461399" y="447182"/>
                  </a:cubicBezTo>
                  <a:cubicBezTo>
                    <a:pt x="461698" y="454967"/>
                    <a:pt x="462297" y="464249"/>
                    <a:pt x="462895" y="475028"/>
                  </a:cubicBezTo>
                  <a:cubicBezTo>
                    <a:pt x="522479" y="480717"/>
                    <a:pt x="523678" y="481016"/>
                    <a:pt x="526073" y="471135"/>
                  </a:cubicBezTo>
                  <a:cubicBezTo>
                    <a:pt x="528468" y="460656"/>
                    <a:pt x="527869" y="449577"/>
                    <a:pt x="529067" y="433409"/>
                  </a:cubicBezTo>
                  <a:cubicBezTo>
                    <a:pt x="547929" y="422630"/>
                    <a:pt x="547630" y="423229"/>
                    <a:pt x="583560" y="442990"/>
                  </a:cubicBezTo>
                  <a:cubicBezTo>
                    <a:pt x="588949" y="445984"/>
                    <a:pt x="600327" y="442391"/>
                    <a:pt x="607214" y="438798"/>
                  </a:cubicBezTo>
                  <a:cubicBezTo>
                    <a:pt x="632664" y="424426"/>
                    <a:pt x="652126" y="427421"/>
                    <a:pt x="663503" y="455565"/>
                  </a:cubicBezTo>
                  <a:cubicBezTo>
                    <a:pt x="700332" y="437900"/>
                    <a:pt x="702128" y="439996"/>
                    <a:pt x="693744" y="493592"/>
                  </a:cubicBezTo>
                  <a:cubicBezTo>
                    <a:pt x="692547" y="486106"/>
                    <a:pt x="691349" y="478321"/>
                    <a:pt x="689552" y="465147"/>
                  </a:cubicBezTo>
                  <a:cubicBezTo>
                    <a:pt x="666198" y="474429"/>
                    <a:pt x="643742" y="483411"/>
                    <a:pt x="621286" y="492394"/>
                  </a:cubicBezTo>
                  <a:cubicBezTo>
                    <a:pt x="620088" y="489699"/>
                    <a:pt x="619190" y="487304"/>
                    <a:pt x="617992" y="484609"/>
                  </a:cubicBezTo>
                  <a:cubicBezTo>
                    <a:pt x="624879" y="481016"/>
                    <a:pt x="631466" y="477722"/>
                    <a:pt x="640149" y="473231"/>
                  </a:cubicBezTo>
                  <a:cubicBezTo>
                    <a:pt x="627574" y="471135"/>
                    <a:pt x="616196" y="469039"/>
                    <a:pt x="604818" y="466944"/>
                  </a:cubicBezTo>
                  <a:cubicBezTo>
                    <a:pt x="603022" y="504071"/>
                    <a:pt x="621286" y="519940"/>
                    <a:pt x="670689" y="510658"/>
                  </a:cubicBezTo>
                  <a:cubicBezTo>
                    <a:pt x="720093" y="501376"/>
                    <a:pt x="766203" y="522634"/>
                    <a:pt x="814409" y="516945"/>
                  </a:cubicBezTo>
                  <a:cubicBezTo>
                    <a:pt x="826385" y="515449"/>
                    <a:pt x="838063" y="513053"/>
                    <a:pt x="847943" y="504969"/>
                  </a:cubicBezTo>
                  <a:cubicBezTo>
                    <a:pt x="803929" y="494789"/>
                    <a:pt x="759915" y="484609"/>
                    <a:pt x="708715" y="472632"/>
                  </a:cubicBezTo>
                  <a:cubicBezTo>
                    <a:pt x="727279" y="460356"/>
                    <a:pt x="738357" y="453170"/>
                    <a:pt x="749436" y="445685"/>
                  </a:cubicBezTo>
                  <a:cubicBezTo>
                    <a:pt x="765604" y="476225"/>
                    <a:pt x="797043" y="488202"/>
                    <a:pt x="833272" y="473530"/>
                  </a:cubicBezTo>
                  <a:cubicBezTo>
                    <a:pt x="846147" y="468440"/>
                    <a:pt x="850937" y="472333"/>
                    <a:pt x="861117" y="476824"/>
                  </a:cubicBezTo>
                  <a:cubicBezTo>
                    <a:pt x="873693" y="482812"/>
                    <a:pt x="889262" y="481914"/>
                    <a:pt x="903335" y="484310"/>
                  </a:cubicBezTo>
                  <a:cubicBezTo>
                    <a:pt x="925492" y="487902"/>
                    <a:pt x="947948" y="491495"/>
                    <a:pt x="972799" y="495687"/>
                  </a:cubicBezTo>
                  <a:cubicBezTo>
                    <a:pt x="958726" y="513652"/>
                    <a:pt x="950942" y="523832"/>
                    <a:pt x="943157" y="534013"/>
                  </a:cubicBezTo>
                  <a:cubicBezTo>
                    <a:pt x="963816" y="537905"/>
                    <a:pt x="984476" y="542396"/>
                    <a:pt x="1005435" y="545690"/>
                  </a:cubicBezTo>
                  <a:cubicBezTo>
                    <a:pt x="1011424" y="546588"/>
                    <a:pt x="1018310" y="541797"/>
                    <a:pt x="1023999" y="542696"/>
                  </a:cubicBezTo>
                  <a:cubicBezTo>
                    <a:pt x="1044060" y="545989"/>
                    <a:pt x="1063522" y="551079"/>
                    <a:pt x="1085978" y="555870"/>
                  </a:cubicBezTo>
                  <a:cubicBezTo>
                    <a:pt x="1078193" y="538803"/>
                    <a:pt x="1072804" y="527126"/>
                    <a:pt x="1067714" y="515449"/>
                  </a:cubicBezTo>
                  <a:cubicBezTo>
                    <a:pt x="1094362" y="518742"/>
                    <a:pt x="1114422" y="521137"/>
                    <a:pt x="1137477" y="523832"/>
                  </a:cubicBezTo>
                  <a:cubicBezTo>
                    <a:pt x="1138675" y="500777"/>
                    <a:pt x="1145561" y="480118"/>
                    <a:pt x="1173706" y="470237"/>
                  </a:cubicBezTo>
                  <a:cubicBezTo>
                    <a:pt x="1197659" y="461554"/>
                    <a:pt x="1219218" y="445984"/>
                    <a:pt x="1240476" y="434607"/>
                  </a:cubicBezTo>
                  <a:cubicBezTo>
                    <a:pt x="1252752" y="444188"/>
                    <a:pt x="1263531" y="452572"/>
                    <a:pt x="1276705" y="463051"/>
                  </a:cubicBezTo>
                  <a:cubicBezTo>
                    <a:pt x="1285388" y="447481"/>
                    <a:pt x="1292574" y="434307"/>
                    <a:pt x="1303652" y="413947"/>
                  </a:cubicBezTo>
                  <a:cubicBezTo>
                    <a:pt x="1313832" y="410653"/>
                    <a:pt x="1333594" y="403767"/>
                    <a:pt x="1355152" y="396581"/>
                  </a:cubicBezTo>
                  <a:cubicBezTo>
                    <a:pt x="1350960" y="407060"/>
                    <a:pt x="1345870" y="419037"/>
                    <a:pt x="1340780" y="431313"/>
                  </a:cubicBezTo>
                  <a:cubicBezTo>
                    <a:pt x="1348266" y="433708"/>
                    <a:pt x="1357846" y="436703"/>
                    <a:pt x="1372218" y="441193"/>
                  </a:cubicBezTo>
                  <a:cubicBezTo>
                    <a:pt x="1367128" y="428319"/>
                    <a:pt x="1364134" y="420235"/>
                    <a:pt x="1360841" y="411851"/>
                  </a:cubicBezTo>
                  <a:cubicBezTo>
                    <a:pt x="1381800" y="424426"/>
                    <a:pt x="1400962" y="436104"/>
                    <a:pt x="1415933" y="445386"/>
                  </a:cubicBezTo>
                  <a:cubicBezTo>
                    <a:pt x="1430604" y="424726"/>
                    <a:pt x="1439886" y="412150"/>
                    <a:pt x="1447970" y="401072"/>
                  </a:cubicBezTo>
                  <a:cubicBezTo>
                    <a:pt x="1478511" y="405863"/>
                    <a:pt x="1507853" y="410653"/>
                    <a:pt x="1541088" y="416043"/>
                  </a:cubicBezTo>
                  <a:cubicBezTo>
                    <a:pt x="1535399" y="402270"/>
                    <a:pt x="1532705" y="395084"/>
                    <a:pt x="1529710" y="387898"/>
                  </a:cubicBezTo>
                  <a:cubicBezTo>
                    <a:pt x="1532106" y="385502"/>
                    <a:pt x="1534202" y="383107"/>
                    <a:pt x="1536597" y="380412"/>
                  </a:cubicBezTo>
                  <a:cubicBezTo>
                    <a:pt x="1546778" y="388197"/>
                    <a:pt x="1556359" y="396881"/>
                    <a:pt x="1567138" y="403168"/>
                  </a:cubicBezTo>
                  <a:cubicBezTo>
                    <a:pt x="1580312" y="410953"/>
                    <a:pt x="1595882" y="420534"/>
                    <a:pt x="1595283" y="385502"/>
                  </a:cubicBezTo>
                  <a:cubicBezTo>
                    <a:pt x="1601570" y="395683"/>
                    <a:pt x="1604564" y="400773"/>
                    <a:pt x="1603666" y="399276"/>
                  </a:cubicBezTo>
                  <a:cubicBezTo>
                    <a:pt x="1619535" y="397179"/>
                    <a:pt x="1633009" y="392688"/>
                    <a:pt x="1645285" y="394485"/>
                  </a:cubicBezTo>
                  <a:cubicBezTo>
                    <a:pt x="1672831" y="398377"/>
                    <a:pt x="1700078" y="405564"/>
                    <a:pt x="1728222" y="407659"/>
                  </a:cubicBezTo>
                  <a:cubicBezTo>
                    <a:pt x="1740199" y="422031"/>
                    <a:pt x="1689598" y="453470"/>
                    <a:pt x="1731516" y="459757"/>
                  </a:cubicBezTo>
                  <a:cubicBezTo>
                    <a:pt x="1751277" y="462752"/>
                    <a:pt x="1799184" y="507365"/>
                    <a:pt x="1813855" y="441493"/>
                  </a:cubicBezTo>
                  <a:cubicBezTo>
                    <a:pt x="1831521" y="453170"/>
                    <a:pt x="1856073" y="416941"/>
                    <a:pt x="1877930" y="453170"/>
                  </a:cubicBezTo>
                  <a:cubicBezTo>
                    <a:pt x="1857869" y="454368"/>
                    <a:pt x="1842599" y="455266"/>
                    <a:pt x="1827329" y="456464"/>
                  </a:cubicBezTo>
                  <a:cubicBezTo>
                    <a:pt x="1865355" y="480417"/>
                    <a:pt x="1915057" y="447781"/>
                    <a:pt x="1950089" y="482213"/>
                  </a:cubicBezTo>
                  <a:cubicBezTo>
                    <a:pt x="1953682" y="464249"/>
                    <a:pt x="1999792" y="489100"/>
                    <a:pt x="1983624" y="444188"/>
                  </a:cubicBezTo>
                  <a:cubicBezTo>
                    <a:pt x="1996798" y="477123"/>
                    <a:pt x="2009373" y="486705"/>
                    <a:pt x="2043207" y="475327"/>
                  </a:cubicBezTo>
                  <a:cubicBezTo>
                    <a:pt x="2062969" y="468740"/>
                    <a:pt x="2092311" y="491495"/>
                    <a:pt x="2117762" y="498980"/>
                  </a:cubicBezTo>
                  <a:cubicBezTo>
                    <a:pt x="2128241" y="502275"/>
                    <a:pt x="2140218" y="501975"/>
                    <a:pt x="2151296" y="500777"/>
                  </a:cubicBezTo>
                  <a:cubicBezTo>
                    <a:pt x="2188124" y="496885"/>
                    <a:pt x="2226748" y="482213"/>
                    <a:pt x="2260882" y="489699"/>
                  </a:cubicBezTo>
                  <a:cubicBezTo>
                    <a:pt x="2294716" y="497184"/>
                    <a:pt x="2319866" y="481914"/>
                    <a:pt x="2346814" y="481914"/>
                  </a:cubicBezTo>
                  <a:cubicBezTo>
                    <a:pt x="2367473" y="481914"/>
                    <a:pt x="2392624" y="482513"/>
                    <a:pt x="2415679" y="486405"/>
                  </a:cubicBezTo>
                  <a:cubicBezTo>
                    <a:pt x="2425859" y="488202"/>
                    <a:pt x="2436938" y="491196"/>
                    <a:pt x="2446519" y="489100"/>
                  </a:cubicBezTo>
                  <a:cubicBezTo>
                    <a:pt x="2470772" y="483711"/>
                    <a:pt x="2493527" y="487603"/>
                    <a:pt x="2518079" y="489699"/>
                  </a:cubicBezTo>
                  <a:cubicBezTo>
                    <a:pt x="2570776" y="494190"/>
                    <a:pt x="2624671" y="481914"/>
                    <a:pt x="2677967" y="478920"/>
                  </a:cubicBezTo>
                  <a:cubicBezTo>
                    <a:pt x="2690542" y="478321"/>
                    <a:pt x="2703716" y="489100"/>
                    <a:pt x="2716591" y="489699"/>
                  </a:cubicBezTo>
                  <a:cubicBezTo>
                    <a:pt x="2759108" y="491795"/>
                    <a:pt x="2759108" y="490896"/>
                    <a:pt x="2792942" y="457362"/>
                  </a:cubicBezTo>
                  <a:cubicBezTo>
                    <a:pt x="2795038" y="481614"/>
                    <a:pt x="2795038" y="482213"/>
                    <a:pt x="2826477" y="475627"/>
                  </a:cubicBezTo>
                  <a:cubicBezTo>
                    <a:pt x="2877976" y="464548"/>
                    <a:pt x="2929175" y="452871"/>
                    <a:pt x="2980375" y="440894"/>
                  </a:cubicBezTo>
                  <a:cubicBezTo>
                    <a:pt x="2985466" y="439697"/>
                    <a:pt x="2989957" y="434906"/>
                    <a:pt x="3002233" y="426522"/>
                  </a:cubicBezTo>
                  <a:cubicBezTo>
                    <a:pt x="2974387" y="430714"/>
                    <a:pt x="2955225" y="433409"/>
                    <a:pt x="2933367" y="436703"/>
                  </a:cubicBezTo>
                  <a:cubicBezTo>
                    <a:pt x="2941152" y="419935"/>
                    <a:pt x="2946841" y="407360"/>
                    <a:pt x="2953728" y="391790"/>
                  </a:cubicBezTo>
                  <a:cubicBezTo>
                    <a:pt x="2960614" y="392688"/>
                    <a:pt x="2969597" y="393886"/>
                    <a:pt x="2973190" y="394185"/>
                  </a:cubicBezTo>
                  <a:cubicBezTo>
                    <a:pt x="2996244" y="355561"/>
                    <a:pt x="3039061" y="382509"/>
                    <a:pt x="3065709" y="357058"/>
                  </a:cubicBezTo>
                  <a:cubicBezTo>
                    <a:pt x="3074391" y="410354"/>
                    <a:pt x="3027383" y="431014"/>
                    <a:pt x="3019299" y="461853"/>
                  </a:cubicBezTo>
                  <a:cubicBezTo>
                    <a:pt x="2983369" y="466944"/>
                    <a:pt x="2952231" y="471734"/>
                    <a:pt x="2921091" y="476225"/>
                  </a:cubicBezTo>
                  <a:cubicBezTo>
                    <a:pt x="2921690" y="481614"/>
                    <a:pt x="2921989" y="487004"/>
                    <a:pt x="2922589" y="492394"/>
                  </a:cubicBezTo>
                  <a:cubicBezTo>
                    <a:pt x="2934265" y="491795"/>
                    <a:pt x="2946243" y="491795"/>
                    <a:pt x="2957919" y="490297"/>
                  </a:cubicBezTo>
                  <a:cubicBezTo>
                    <a:pt x="2982771" y="486705"/>
                    <a:pt x="3007023" y="480717"/>
                    <a:pt x="3031875" y="478621"/>
                  </a:cubicBezTo>
                  <a:cubicBezTo>
                    <a:pt x="3068104" y="475926"/>
                    <a:pt x="3089662" y="448380"/>
                    <a:pt x="3117507" y="431613"/>
                  </a:cubicBezTo>
                  <a:cubicBezTo>
                    <a:pt x="3122598" y="428618"/>
                    <a:pt x="3118705" y="412749"/>
                    <a:pt x="3120801" y="403168"/>
                  </a:cubicBezTo>
                  <a:cubicBezTo>
                    <a:pt x="3122897" y="394485"/>
                    <a:pt x="3127389" y="386401"/>
                    <a:pt x="3130682" y="378017"/>
                  </a:cubicBezTo>
                  <a:cubicBezTo>
                    <a:pt x="3146850" y="394784"/>
                    <a:pt x="3156132" y="412450"/>
                    <a:pt x="3166911" y="413648"/>
                  </a:cubicBezTo>
                  <a:cubicBezTo>
                    <a:pt x="3180384" y="414845"/>
                    <a:pt x="3195355" y="402270"/>
                    <a:pt x="3208829" y="392988"/>
                  </a:cubicBezTo>
                  <a:cubicBezTo>
                    <a:pt x="3258831" y="374424"/>
                    <a:pt x="3308534" y="355561"/>
                    <a:pt x="3363926" y="334902"/>
                  </a:cubicBezTo>
                  <a:cubicBezTo>
                    <a:pt x="3352249" y="325021"/>
                    <a:pt x="3346560" y="319931"/>
                    <a:pt x="3336080" y="310948"/>
                  </a:cubicBezTo>
                  <a:cubicBezTo>
                    <a:pt x="3358237" y="303763"/>
                    <a:pt x="3375603" y="298373"/>
                    <a:pt x="3392371" y="292983"/>
                  </a:cubicBezTo>
                  <a:cubicBezTo>
                    <a:pt x="3383089" y="319931"/>
                    <a:pt x="3374705" y="344782"/>
                    <a:pt x="3363626" y="376819"/>
                  </a:cubicBezTo>
                  <a:cubicBezTo>
                    <a:pt x="3401951" y="363945"/>
                    <a:pt x="3439378" y="354962"/>
                    <a:pt x="3473811" y="339393"/>
                  </a:cubicBezTo>
                  <a:cubicBezTo>
                    <a:pt x="3511537" y="322326"/>
                    <a:pt x="3545072" y="295079"/>
                    <a:pt x="3583397" y="279510"/>
                  </a:cubicBezTo>
                  <a:cubicBezTo>
                    <a:pt x="3629207" y="260946"/>
                    <a:pt x="3678311" y="250167"/>
                    <a:pt x="3725919" y="235196"/>
                  </a:cubicBezTo>
                  <a:cubicBezTo>
                    <a:pt x="3732805" y="233101"/>
                    <a:pt x="3741787" y="226513"/>
                    <a:pt x="3742985" y="220525"/>
                  </a:cubicBezTo>
                  <a:cubicBezTo>
                    <a:pt x="3751967" y="179805"/>
                    <a:pt x="3796879" y="181900"/>
                    <a:pt x="3822929" y="158546"/>
                  </a:cubicBezTo>
                  <a:cubicBezTo>
                    <a:pt x="3816641" y="169924"/>
                    <a:pt x="3810353" y="181002"/>
                    <a:pt x="3804066" y="192380"/>
                  </a:cubicBezTo>
                  <a:cubicBezTo>
                    <a:pt x="3805264" y="195374"/>
                    <a:pt x="3806461" y="198068"/>
                    <a:pt x="3807659" y="201063"/>
                  </a:cubicBezTo>
                  <a:cubicBezTo>
                    <a:pt x="3817539" y="196272"/>
                    <a:pt x="3827121" y="189386"/>
                    <a:pt x="3837899" y="186691"/>
                  </a:cubicBezTo>
                  <a:cubicBezTo>
                    <a:pt x="3863050" y="179805"/>
                    <a:pt x="3889100" y="175912"/>
                    <a:pt x="3914250" y="168726"/>
                  </a:cubicBezTo>
                  <a:cubicBezTo>
                    <a:pt x="3936108" y="162438"/>
                    <a:pt x="3957965" y="145671"/>
                    <a:pt x="3978924" y="147468"/>
                  </a:cubicBezTo>
                  <a:cubicBezTo>
                    <a:pt x="4014854" y="150462"/>
                    <a:pt x="4034316" y="125011"/>
                    <a:pt x="4052879" y="107346"/>
                  </a:cubicBezTo>
                  <a:cubicBezTo>
                    <a:pt x="4072641" y="88782"/>
                    <a:pt x="4091504" y="97465"/>
                    <a:pt x="4110067" y="92375"/>
                  </a:cubicBezTo>
                  <a:cubicBezTo>
                    <a:pt x="4134919" y="85489"/>
                    <a:pt x="4160669" y="77105"/>
                    <a:pt x="4157974" y="45367"/>
                  </a:cubicBezTo>
                  <a:cubicBezTo>
                    <a:pt x="4175640" y="42673"/>
                    <a:pt x="4191209" y="39978"/>
                    <a:pt x="4206479" y="37582"/>
                  </a:cubicBezTo>
                  <a:cubicBezTo>
                    <a:pt x="4206180" y="34289"/>
                    <a:pt x="4206180" y="31295"/>
                    <a:pt x="4205881" y="28001"/>
                  </a:cubicBezTo>
                  <a:cubicBezTo>
                    <a:pt x="4183724" y="25007"/>
                    <a:pt x="4160669" y="16922"/>
                    <a:pt x="4139710" y="20815"/>
                  </a:cubicBezTo>
                  <a:cubicBezTo>
                    <a:pt x="4116056" y="25007"/>
                    <a:pt x="4116655" y="13330"/>
                    <a:pt x="4120248" y="455"/>
                  </a:cubicBezTo>
                  <a:close/>
                </a:path>
              </a:pathLst>
            </a:custGeom>
            <a:blipFill>
              <a:blip r:embed="rId3"/>
              <a:stretch>
                <a:fillRect t="-55348" b="4892"/>
              </a:stretch>
            </a:blipFill>
            <a:ln w="2540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>
          <a:xfrm>
            <a:off x="2052662" y="3429000"/>
            <a:ext cx="8073976" cy="128032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>
          <a:xfrm>
            <a:off x="2052662" y="4803760"/>
            <a:ext cx="8073976" cy="91535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 descr="d93ef403-1af1-4d3d-908d-782535906e2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 descr="ff901676-6e5a-4ec6-99b4-b03b9f3ad2c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 descr="0c7d3c38-caff-46f0-a5df-72baf6dbe6f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 descr="d58276a9-e84b-43f7-9845-fa790b8c5e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bda5b2b1-a21a-45cf-ae1a-548b40a2364b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106a746f-4a38-4002-a7a3-40b33314d6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c00ff478-7764-4e2a-8c16-366a15bccf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f97f6af1-d5f5-49ea-8173-a8da16160c5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0b7d9e93-987a-441a-bb03-4623ddee88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matchingName="Closing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 descr="96a51abf-505c-4dd2-90b9-937a433f0d11"/>
          <p:cNvGrpSpPr/>
          <p:nvPr/>
        </p:nvGrpSpPr>
        <p:grpSpPr>
          <a:xfrm>
            <a:off x="-1" y="1130300"/>
            <a:ext cx="12192002" cy="5727700"/>
            <a:chOff x="-1" y="1130300"/>
            <a:chExt cx="12192002" cy="5727700"/>
          </a:xfrm>
        </p:grpSpPr>
        <p:sp>
          <p:nvSpPr>
            <p:cNvPr id="16" name="任意多边形 15" descr="c057677e-9ea1-4171-8169-d357b38a2710"/>
            <p:cNvSpPr/>
            <p:nvPr/>
          </p:nvSpPr>
          <p:spPr>
            <a:xfrm>
              <a:off x="-1" y="3853983"/>
              <a:ext cx="9178247" cy="3004017"/>
            </a:xfrm>
            <a:custGeom>
              <a:avLst/>
              <a:gdLst>
                <a:gd name="connsiteX0" fmla="*/ 4337817 w 5435248"/>
                <a:gd name="connsiteY0" fmla="*/ 1589468 h 1729182"/>
                <a:gd name="connsiteX1" fmla="*/ 4334103 w 5435248"/>
                <a:gd name="connsiteY1" fmla="*/ 1597517 h 1729182"/>
                <a:gd name="connsiteX2" fmla="*/ 4341530 w 5435248"/>
                <a:gd name="connsiteY2" fmla="*/ 1597517 h 1729182"/>
                <a:gd name="connsiteX3" fmla="*/ 4875426 w 5435248"/>
                <a:gd name="connsiteY3" fmla="*/ 1260512 h 1729182"/>
                <a:gd name="connsiteX4" fmla="*/ 4871712 w 5435248"/>
                <a:gd name="connsiteY4" fmla="*/ 1268562 h 1729182"/>
                <a:gd name="connsiteX5" fmla="*/ 4879139 w 5435248"/>
                <a:gd name="connsiteY5" fmla="*/ 1268562 h 1729182"/>
                <a:gd name="connsiteX6" fmla="*/ 3295465 w 5435248"/>
                <a:gd name="connsiteY6" fmla="*/ 649874 h 1729182"/>
                <a:gd name="connsiteX7" fmla="*/ 3298469 w 5435248"/>
                <a:gd name="connsiteY7" fmla="*/ 650914 h 1729182"/>
                <a:gd name="connsiteX8" fmla="*/ 3297670 w 5435248"/>
                <a:gd name="connsiteY8" fmla="*/ 651712 h 1729182"/>
                <a:gd name="connsiteX9" fmla="*/ 1889914 w 5435248"/>
                <a:gd name="connsiteY9" fmla="*/ 205276 h 1729182"/>
                <a:gd name="connsiteX10" fmla="*/ 1815275 w 5435248"/>
                <a:gd name="connsiteY10" fmla="*/ 247785 h 1729182"/>
                <a:gd name="connsiteX11" fmla="*/ 1822458 w 5435248"/>
                <a:gd name="connsiteY11" fmla="*/ 229225 h 1729182"/>
                <a:gd name="connsiteX12" fmla="*/ 1816872 w 5435248"/>
                <a:gd name="connsiteY12" fmla="*/ 221243 h 1729182"/>
                <a:gd name="connsiteX13" fmla="*/ 1761391 w 5435248"/>
                <a:gd name="connsiteY13" fmla="*/ 251577 h 1729182"/>
                <a:gd name="connsiteX14" fmla="*/ 1730458 w 5435248"/>
                <a:gd name="connsiteY14" fmla="*/ 279915 h 1729182"/>
                <a:gd name="connsiteX15" fmla="*/ 1640452 w 5435248"/>
                <a:gd name="connsiteY15" fmla="*/ 308852 h 1729182"/>
                <a:gd name="connsiteX16" fmla="*/ 1629476 w 5435248"/>
                <a:gd name="connsiteY16" fmla="*/ 317235 h 1729182"/>
                <a:gd name="connsiteX17" fmla="*/ 1662406 w 5435248"/>
                <a:gd name="connsiteY17" fmla="*/ 320428 h 1729182"/>
                <a:gd name="connsiteX18" fmla="*/ 1733452 w 5435248"/>
                <a:gd name="connsiteY18" fmla="*/ 293886 h 1729182"/>
                <a:gd name="connsiteX19" fmla="*/ 1758797 w 5435248"/>
                <a:gd name="connsiteY19" fmla="*/ 312245 h 1729182"/>
                <a:gd name="connsiteX20" fmla="*/ 1725070 w 5435248"/>
                <a:gd name="connsiteY20" fmla="*/ 330407 h 1729182"/>
                <a:gd name="connsiteX21" fmla="*/ 1833236 w 5435248"/>
                <a:gd name="connsiteY21" fmla="*/ 290093 h 1729182"/>
                <a:gd name="connsiteX22" fmla="*/ 1763586 w 5435248"/>
                <a:gd name="connsiteY22" fmla="*/ 312245 h 1729182"/>
                <a:gd name="connsiteX23" fmla="*/ 1769574 w 5435248"/>
                <a:gd name="connsiteY23" fmla="*/ 290493 h 1729182"/>
                <a:gd name="connsiteX24" fmla="*/ 1871953 w 5435248"/>
                <a:gd name="connsiteY24" fmla="*/ 259359 h 1729182"/>
                <a:gd name="connsiteX25" fmla="*/ 1891909 w 5435248"/>
                <a:gd name="connsiteY25" fmla="*/ 252574 h 1729182"/>
                <a:gd name="connsiteX26" fmla="*/ 1934617 w 5435248"/>
                <a:gd name="connsiteY26" fmla="*/ 237008 h 1729182"/>
                <a:gd name="connsiteX27" fmla="*/ 1962157 w 5435248"/>
                <a:gd name="connsiteY27" fmla="*/ 221641 h 1729182"/>
                <a:gd name="connsiteX28" fmla="*/ 1894903 w 5435248"/>
                <a:gd name="connsiteY28" fmla="*/ 224834 h 1729182"/>
                <a:gd name="connsiteX29" fmla="*/ 1889914 w 5435248"/>
                <a:gd name="connsiteY29" fmla="*/ 205276 h 1729182"/>
                <a:gd name="connsiteX30" fmla="*/ 1203543 w 5435248"/>
                <a:gd name="connsiteY30" fmla="*/ 136068 h 1729182"/>
                <a:gd name="connsiteX31" fmla="*/ 1202001 w 5435248"/>
                <a:gd name="connsiteY31" fmla="*/ 141814 h 1729182"/>
                <a:gd name="connsiteX32" fmla="*/ 1260274 w 5435248"/>
                <a:gd name="connsiteY32" fmla="*/ 140417 h 1729182"/>
                <a:gd name="connsiteX33" fmla="*/ 1265726 w 5435248"/>
                <a:gd name="connsiteY33" fmla="*/ 137920 h 1729182"/>
                <a:gd name="connsiteX34" fmla="*/ 1203689 w 5435248"/>
                <a:gd name="connsiteY34" fmla="*/ 136068 h 1729182"/>
                <a:gd name="connsiteX35" fmla="*/ 691460 w 5435248"/>
                <a:gd name="connsiteY35" fmla="*/ 0 h 1729182"/>
                <a:gd name="connsiteX36" fmla="*/ 685948 w 5435248"/>
                <a:gd name="connsiteY36" fmla="*/ 15163 h 1729182"/>
                <a:gd name="connsiteX37" fmla="*/ 866166 w 5435248"/>
                <a:gd name="connsiteY37" fmla="*/ 41299 h 1729182"/>
                <a:gd name="connsiteX38" fmla="*/ 860476 w 5435248"/>
                <a:gd name="connsiteY38" fmla="*/ 56823 h 1729182"/>
                <a:gd name="connsiteX39" fmla="*/ 876903 w 5435248"/>
                <a:gd name="connsiteY39" fmla="*/ 53205 h 1729182"/>
                <a:gd name="connsiteX40" fmla="*/ 987864 w 5435248"/>
                <a:gd name="connsiteY40" fmla="*/ 69171 h 1729182"/>
                <a:gd name="connsiteX41" fmla="*/ 1007222 w 5435248"/>
                <a:gd name="connsiteY41" fmla="*/ 69969 h 1729182"/>
                <a:gd name="connsiteX42" fmla="*/ 1091041 w 5435248"/>
                <a:gd name="connsiteY42" fmla="*/ 80546 h 1729182"/>
                <a:gd name="connsiteX43" fmla="*/ 1143328 w 5435248"/>
                <a:gd name="connsiteY43" fmla="*/ 86334 h 1729182"/>
                <a:gd name="connsiteX44" fmla="*/ 1155026 w 5435248"/>
                <a:gd name="connsiteY44" fmla="*/ 94133 h 1729182"/>
                <a:gd name="connsiteX45" fmla="*/ 1170893 w 5435248"/>
                <a:gd name="connsiteY45" fmla="*/ 96825 h 1729182"/>
                <a:gd name="connsiteX46" fmla="*/ 1182842 w 5435248"/>
                <a:gd name="connsiteY46" fmla="*/ 92721 h 1729182"/>
                <a:gd name="connsiteX47" fmla="*/ 1185437 w 5435248"/>
                <a:gd name="connsiteY47" fmla="*/ 97110 h 1729182"/>
                <a:gd name="connsiteX48" fmla="*/ 1183333 w 5435248"/>
                <a:gd name="connsiteY48" fmla="*/ 98934 h 1729182"/>
                <a:gd name="connsiteX49" fmla="*/ 1188181 w 5435248"/>
                <a:gd name="connsiteY49" fmla="*/ 99757 h 1729182"/>
                <a:gd name="connsiteX50" fmla="*/ 1189216 w 5435248"/>
                <a:gd name="connsiteY50" fmla="*/ 106939 h 1729182"/>
                <a:gd name="connsiteX51" fmla="*/ 1177383 w 5435248"/>
                <a:gd name="connsiteY51" fmla="*/ 109626 h 1729182"/>
                <a:gd name="connsiteX52" fmla="*/ 1206035 w 5435248"/>
                <a:gd name="connsiteY52" fmla="*/ 125255 h 1729182"/>
                <a:gd name="connsiteX53" fmla="*/ 1372191 w 5435248"/>
                <a:gd name="connsiteY53" fmla="*/ 129684 h 1729182"/>
                <a:gd name="connsiteX54" fmla="*/ 1372191 w 5435248"/>
                <a:gd name="connsiteY54" fmla="*/ 138862 h 1729182"/>
                <a:gd name="connsiteX55" fmla="*/ 1364094 w 5435248"/>
                <a:gd name="connsiteY55" fmla="*/ 140856 h 1729182"/>
                <a:gd name="connsiteX56" fmla="*/ 1325093 w 5435248"/>
                <a:gd name="connsiteY56" fmla="*/ 139692 h 1729182"/>
                <a:gd name="connsiteX57" fmla="*/ 1348285 w 5435248"/>
                <a:gd name="connsiteY57" fmla="*/ 150994 h 1729182"/>
                <a:gd name="connsiteX58" fmla="*/ 1424120 w 5435248"/>
                <a:gd name="connsiteY58" fmla="*/ 212660 h 1729182"/>
                <a:gd name="connsiteX59" fmla="*/ 1497761 w 5435248"/>
                <a:gd name="connsiteY59" fmla="*/ 184721 h 1729182"/>
                <a:gd name="connsiteX60" fmla="*/ 1502351 w 5435248"/>
                <a:gd name="connsiteY60" fmla="*/ 190908 h 1729182"/>
                <a:gd name="connsiteX61" fmla="*/ 1444277 w 5435248"/>
                <a:gd name="connsiteY61" fmla="*/ 227030 h 1729182"/>
                <a:gd name="connsiteX62" fmla="*/ 1445873 w 5435248"/>
                <a:gd name="connsiteY62" fmla="*/ 233216 h 1729182"/>
                <a:gd name="connsiteX63" fmla="*/ 1503749 w 5435248"/>
                <a:gd name="connsiteY63" fmla="*/ 233216 h 1729182"/>
                <a:gd name="connsiteX64" fmla="*/ 1557034 w 5435248"/>
                <a:gd name="connsiteY64" fmla="*/ 248185 h 1729182"/>
                <a:gd name="connsiteX65" fmla="*/ 1672584 w 5435248"/>
                <a:gd name="connsiteY65" fmla="*/ 220044 h 1729182"/>
                <a:gd name="connsiteX66" fmla="*/ 1951779 w 5435248"/>
                <a:gd name="connsiteY66" fmla="*/ 152191 h 1729182"/>
                <a:gd name="connsiteX67" fmla="*/ 2120215 w 5435248"/>
                <a:gd name="connsiteY67" fmla="*/ 135827 h 1729182"/>
                <a:gd name="connsiteX68" fmla="*/ 2209223 w 5435248"/>
                <a:gd name="connsiteY68" fmla="*/ 131436 h 1729182"/>
                <a:gd name="connsiteX69" fmla="*/ 2237761 w 5435248"/>
                <a:gd name="connsiteY69" fmla="*/ 160174 h 1729182"/>
                <a:gd name="connsiteX70" fmla="*/ 2238560 w 5435248"/>
                <a:gd name="connsiteY70" fmla="*/ 194500 h 1729182"/>
                <a:gd name="connsiteX71" fmla="*/ 2279671 w 5435248"/>
                <a:gd name="connsiteY71" fmla="*/ 268739 h 1729182"/>
                <a:gd name="connsiteX72" fmla="*/ 2270890 w 5435248"/>
                <a:gd name="connsiteY72" fmla="*/ 327812 h 1729182"/>
                <a:gd name="connsiteX73" fmla="*/ 2335749 w 5435248"/>
                <a:gd name="connsiteY73" fmla="*/ 381096 h 1729182"/>
                <a:gd name="connsiteX74" fmla="*/ 2390431 w 5435248"/>
                <a:gd name="connsiteY74" fmla="*/ 408437 h 1729182"/>
                <a:gd name="connsiteX75" fmla="*/ 2532525 w 5435248"/>
                <a:gd name="connsiteY75" fmla="*/ 418216 h 1729182"/>
                <a:gd name="connsiteX76" fmla="*/ 2718922 w 5435248"/>
                <a:gd name="connsiteY76" fmla="*/ 414224 h 1729182"/>
                <a:gd name="connsiteX77" fmla="*/ 2854229 w 5435248"/>
                <a:gd name="connsiteY77" fmla="*/ 403448 h 1729182"/>
                <a:gd name="connsiteX78" fmla="*/ 2939844 w 5435248"/>
                <a:gd name="connsiteY78" fmla="*/ 402450 h 1729182"/>
                <a:gd name="connsiteX79" fmla="*/ 2889553 w 5435248"/>
                <a:gd name="connsiteY79" fmla="*/ 428793 h 1729182"/>
                <a:gd name="connsiteX80" fmla="*/ 2892346 w 5435248"/>
                <a:gd name="connsiteY80" fmla="*/ 434182 h 1729182"/>
                <a:gd name="connsiteX81" fmla="*/ 2857622 w 5435248"/>
                <a:gd name="connsiteY81" fmla="*/ 430988 h 1729182"/>
                <a:gd name="connsiteX82" fmla="*/ 2865604 w 5435248"/>
                <a:gd name="connsiteY82" fmla="*/ 420013 h 1729182"/>
                <a:gd name="connsiteX83" fmla="*/ 2863608 w 5435248"/>
                <a:gd name="connsiteY83" fmla="*/ 415821 h 1729182"/>
                <a:gd name="connsiteX84" fmla="*/ 2845048 w 5435248"/>
                <a:gd name="connsiteY84" fmla="*/ 425401 h 1729182"/>
                <a:gd name="connsiteX85" fmla="*/ 2796753 w 5435248"/>
                <a:gd name="connsiteY85" fmla="*/ 447353 h 1729182"/>
                <a:gd name="connsiteX86" fmla="*/ 2776398 w 5435248"/>
                <a:gd name="connsiteY86" fmla="*/ 461124 h 1729182"/>
                <a:gd name="connsiteX87" fmla="*/ 2704353 w 5435248"/>
                <a:gd name="connsiteY87" fmla="*/ 483874 h 1729182"/>
                <a:gd name="connsiteX88" fmla="*/ 2700760 w 5435248"/>
                <a:gd name="connsiteY88" fmla="*/ 476690 h 1729182"/>
                <a:gd name="connsiteX89" fmla="*/ 2738679 w 5435248"/>
                <a:gd name="connsiteY89" fmla="*/ 470503 h 1729182"/>
                <a:gd name="connsiteX90" fmla="*/ 2701559 w 5435248"/>
                <a:gd name="connsiteY90" fmla="*/ 447952 h 1729182"/>
                <a:gd name="connsiteX91" fmla="*/ 2663042 w 5435248"/>
                <a:gd name="connsiteY91" fmla="*/ 462920 h 1729182"/>
                <a:gd name="connsiteX92" fmla="*/ 2661047 w 5435248"/>
                <a:gd name="connsiteY92" fmla="*/ 503033 h 1729182"/>
                <a:gd name="connsiteX93" fmla="*/ 2824493 w 5435248"/>
                <a:gd name="connsiteY93" fmla="*/ 484274 h 1729182"/>
                <a:gd name="connsiteX94" fmla="*/ 2779391 w 5435248"/>
                <a:gd name="connsiteY94" fmla="*/ 516005 h 1729182"/>
                <a:gd name="connsiteX95" fmla="*/ 2774602 w 5435248"/>
                <a:gd name="connsiteY95" fmla="*/ 546538 h 1729182"/>
                <a:gd name="connsiteX96" fmla="*/ 2782584 w 5435248"/>
                <a:gd name="connsiteY96" fmla="*/ 550530 h 1729182"/>
                <a:gd name="connsiteX97" fmla="*/ 2850238 w 5435248"/>
                <a:gd name="connsiteY97" fmla="*/ 537158 h 1729182"/>
                <a:gd name="connsiteX98" fmla="*/ 2937448 w 5435248"/>
                <a:gd name="connsiteY98" fmla="*/ 541151 h 1729182"/>
                <a:gd name="connsiteX99" fmla="*/ 3067368 w 5435248"/>
                <a:gd name="connsiteY99" fmla="*/ 537158 h 1729182"/>
                <a:gd name="connsiteX100" fmla="*/ 3185712 w 5435248"/>
                <a:gd name="connsiteY100" fmla="*/ 533966 h 1729182"/>
                <a:gd name="connsiteX101" fmla="*/ 3261548 w 5435248"/>
                <a:gd name="connsiteY101" fmla="*/ 538956 h 1729182"/>
                <a:gd name="connsiteX102" fmla="*/ 2743667 w 5435248"/>
                <a:gd name="connsiteY102" fmla="*/ 581264 h 1729182"/>
                <a:gd name="connsiteX103" fmla="*/ 3051802 w 5435248"/>
                <a:gd name="connsiteY103" fmla="*/ 583658 h 1729182"/>
                <a:gd name="connsiteX104" fmla="*/ 3052001 w 5435248"/>
                <a:gd name="connsiteY104" fmla="*/ 597428 h 1729182"/>
                <a:gd name="connsiteX105" fmla="*/ 2970777 w 5435248"/>
                <a:gd name="connsiteY105" fmla="*/ 616588 h 1729182"/>
                <a:gd name="connsiteX106" fmla="*/ 2998517 w 5435248"/>
                <a:gd name="connsiteY106" fmla="*/ 629958 h 1729182"/>
                <a:gd name="connsiteX107" fmla="*/ 3084132 w 5435248"/>
                <a:gd name="connsiteY107" fmla="*/ 635945 h 1729182"/>
                <a:gd name="connsiteX108" fmla="*/ 3139013 w 5435248"/>
                <a:gd name="connsiteY108" fmla="*/ 643928 h 1729182"/>
                <a:gd name="connsiteX109" fmla="*/ 3166754 w 5435248"/>
                <a:gd name="connsiteY109" fmla="*/ 630956 h 1729182"/>
                <a:gd name="connsiteX110" fmla="*/ 3184115 w 5435248"/>
                <a:gd name="connsiteY110" fmla="*/ 627963 h 1729182"/>
                <a:gd name="connsiteX111" fmla="*/ 3283300 w 5435248"/>
                <a:gd name="connsiteY111" fmla="*/ 639738 h 1729182"/>
                <a:gd name="connsiteX112" fmla="*/ 3295465 w 5435248"/>
                <a:gd name="connsiteY112" fmla="*/ 649874 h 1729182"/>
                <a:gd name="connsiteX113" fmla="*/ 3287867 w 5435248"/>
                <a:gd name="connsiteY113" fmla="*/ 647245 h 1729182"/>
                <a:gd name="connsiteX114" fmla="*/ 3278911 w 5435248"/>
                <a:gd name="connsiteY114" fmla="*/ 646722 h 1729182"/>
                <a:gd name="connsiteX115" fmla="*/ 3256002 w 5435248"/>
                <a:gd name="connsiteY115" fmla="*/ 654406 h 1729182"/>
                <a:gd name="connsiteX116" fmla="*/ 3408236 w 5435248"/>
                <a:gd name="connsiteY116" fmla="*/ 654406 h 1729182"/>
                <a:gd name="connsiteX117" fmla="*/ 3426093 w 5435248"/>
                <a:gd name="connsiteY117" fmla="*/ 641409 h 1729182"/>
                <a:gd name="connsiteX118" fmla="*/ 3455130 w 5435248"/>
                <a:gd name="connsiteY118" fmla="*/ 635148 h 1729182"/>
                <a:gd name="connsiteX119" fmla="*/ 3550124 w 5435248"/>
                <a:gd name="connsiteY119" fmla="*/ 636743 h 1729182"/>
                <a:gd name="connsiteX120" fmla="*/ 3628156 w 5435248"/>
                <a:gd name="connsiteY120" fmla="*/ 628960 h 1729182"/>
                <a:gd name="connsiteX121" fmla="*/ 3724148 w 5435248"/>
                <a:gd name="connsiteY121" fmla="*/ 628162 h 1729182"/>
                <a:gd name="connsiteX122" fmla="*/ 3757077 w 5435248"/>
                <a:gd name="connsiteY122" fmla="*/ 625768 h 1729182"/>
                <a:gd name="connsiteX123" fmla="*/ 3865642 w 5435248"/>
                <a:gd name="connsiteY123" fmla="*/ 604215 h 1729182"/>
                <a:gd name="connsiteX124" fmla="*/ 3900567 w 5435248"/>
                <a:gd name="connsiteY124" fmla="*/ 608604 h 1729182"/>
                <a:gd name="connsiteX125" fmla="*/ 4030087 w 5435248"/>
                <a:gd name="connsiteY125" fmla="*/ 624171 h 1729182"/>
                <a:gd name="connsiteX126" fmla="*/ 4164794 w 5435248"/>
                <a:gd name="connsiteY126" fmla="*/ 626965 h 1729182"/>
                <a:gd name="connsiteX127" fmla="*/ 4236840 w 5435248"/>
                <a:gd name="connsiteY127" fmla="*/ 632752 h 1729182"/>
                <a:gd name="connsiteX128" fmla="*/ 4199122 w 5435248"/>
                <a:gd name="connsiteY128" fmla="*/ 648717 h 1729182"/>
                <a:gd name="connsiteX129" fmla="*/ 4184553 w 5435248"/>
                <a:gd name="connsiteY129" fmla="*/ 638939 h 1729182"/>
                <a:gd name="connsiteX130" fmla="*/ 4172977 w 5435248"/>
                <a:gd name="connsiteY130" fmla="*/ 633351 h 1729182"/>
                <a:gd name="connsiteX131" fmla="*/ 4093748 w 5435248"/>
                <a:gd name="connsiteY131" fmla="*/ 643529 h 1729182"/>
                <a:gd name="connsiteX132" fmla="*/ 3981193 w 5435248"/>
                <a:gd name="connsiteY132" fmla="*/ 646921 h 1729182"/>
                <a:gd name="connsiteX133" fmla="*/ 3737120 w 5435248"/>
                <a:gd name="connsiteY133" fmla="*/ 655304 h 1729182"/>
                <a:gd name="connsiteX134" fmla="*/ 3667072 w 5435248"/>
                <a:gd name="connsiteY134" fmla="*/ 655502 h 1729182"/>
                <a:gd name="connsiteX135" fmla="*/ 3667072 w 5435248"/>
                <a:gd name="connsiteY135" fmla="*/ 670870 h 1729182"/>
                <a:gd name="connsiteX136" fmla="*/ 3742109 w 5435248"/>
                <a:gd name="connsiteY136" fmla="*/ 671270 h 1729182"/>
                <a:gd name="connsiteX137" fmla="*/ 3764062 w 5435248"/>
                <a:gd name="connsiteY137" fmla="*/ 678055 h 1729182"/>
                <a:gd name="connsiteX138" fmla="*/ 3811359 w 5435248"/>
                <a:gd name="connsiteY138" fmla="*/ 686437 h 1729182"/>
                <a:gd name="connsiteX139" fmla="*/ 3829720 w 5435248"/>
                <a:gd name="connsiteY139" fmla="*/ 683243 h 1729182"/>
                <a:gd name="connsiteX140" fmla="*/ 3832713 w 5435248"/>
                <a:gd name="connsiteY140" fmla="*/ 692423 h 1729182"/>
                <a:gd name="connsiteX141" fmla="*/ 3798588 w 5435248"/>
                <a:gd name="connsiteY141" fmla="*/ 702601 h 1729182"/>
                <a:gd name="connsiteX142" fmla="*/ 3732729 w 5435248"/>
                <a:gd name="connsiteY142" fmla="*/ 703200 h 1729182"/>
                <a:gd name="connsiteX143" fmla="*/ 3719451 w 5435248"/>
                <a:gd name="connsiteY143" fmla="*/ 706484 h 1729182"/>
                <a:gd name="connsiteX144" fmla="*/ 3719451 w 5435248"/>
                <a:gd name="connsiteY144" fmla="*/ 717146 h 1729182"/>
                <a:gd name="connsiteX145" fmla="*/ 3800328 w 5435248"/>
                <a:gd name="connsiteY145" fmla="*/ 717146 h 1729182"/>
                <a:gd name="connsiteX146" fmla="*/ 3814952 w 5435248"/>
                <a:gd name="connsiteY146" fmla="*/ 713178 h 1729182"/>
                <a:gd name="connsiteX147" fmla="*/ 3852870 w 5435248"/>
                <a:gd name="connsiteY147" fmla="*/ 717369 h 1729182"/>
                <a:gd name="connsiteX148" fmla="*/ 3918527 w 5435248"/>
                <a:gd name="connsiteY148" fmla="*/ 718966 h 1729182"/>
                <a:gd name="connsiteX149" fmla="*/ 3975804 w 5435248"/>
                <a:gd name="connsiteY149" fmla="*/ 717969 h 1729182"/>
                <a:gd name="connsiteX150" fmla="*/ 4008533 w 5435248"/>
                <a:gd name="connsiteY150" fmla="*/ 719765 h 1729182"/>
                <a:gd name="connsiteX151" fmla="*/ 4071197 w 5435248"/>
                <a:gd name="connsiteY151" fmla="*/ 735730 h 1729182"/>
                <a:gd name="connsiteX152" fmla="*/ 4069601 w 5435248"/>
                <a:gd name="connsiteY152" fmla="*/ 744112 h 1729182"/>
                <a:gd name="connsiteX153" fmla="*/ 4020307 w 5435248"/>
                <a:gd name="connsiteY153" fmla="*/ 746906 h 1729182"/>
                <a:gd name="connsiteX154" fmla="*/ 4020707 w 5435248"/>
                <a:gd name="connsiteY154" fmla="*/ 753691 h 1729182"/>
                <a:gd name="connsiteX155" fmla="*/ 4096144 w 5435248"/>
                <a:gd name="connsiteY155" fmla="*/ 751695 h 1729182"/>
                <a:gd name="connsiteX156" fmla="*/ 4128674 w 5435248"/>
                <a:gd name="connsiteY156" fmla="*/ 753691 h 1729182"/>
                <a:gd name="connsiteX157" fmla="*/ 4184154 w 5435248"/>
                <a:gd name="connsiteY157" fmla="*/ 751495 h 1729182"/>
                <a:gd name="connsiteX158" fmla="*/ 4261585 w 5435248"/>
                <a:gd name="connsiteY158" fmla="*/ 756286 h 1729182"/>
                <a:gd name="connsiteX159" fmla="*/ 4285335 w 5435248"/>
                <a:gd name="connsiteY159" fmla="*/ 750098 h 1729182"/>
                <a:gd name="connsiteX160" fmla="*/ 4347401 w 5435248"/>
                <a:gd name="connsiteY160" fmla="*/ 755487 h 1729182"/>
                <a:gd name="connsiteX161" fmla="*/ 4379332 w 5435248"/>
                <a:gd name="connsiteY161" fmla="*/ 753691 h 1729182"/>
                <a:gd name="connsiteX162" fmla="*/ 4439202 w 5435248"/>
                <a:gd name="connsiteY162" fmla="*/ 731937 h 1729182"/>
                <a:gd name="connsiteX163" fmla="*/ 4430820 w 5435248"/>
                <a:gd name="connsiteY163" fmla="*/ 757882 h 1729182"/>
                <a:gd name="connsiteX164" fmla="*/ 4454169 w 5435248"/>
                <a:gd name="connsiteY164" fmla="*/ 764068 h 1729182"/>
                <a:gd name="connsiteX165" fmla="*/ 4531003 w 5435248"/>
                <a:gd name="connsiteY165" fmla="*/ 762073 h 1729182"/>
                <a:gd name="connsiteX166" fmla="*/ 4562935 w 5435248"/>
                <a:gd name="connsiteY166" fmla="*/ 767461 h 1729182"/>
                <a:gd name="connsiteX167" fmla="*/ 4597260 w 5435248"/>
                <a:gd name="connsiteY167" fmla="*/ 741318 h 1729182"/>
                <a:gd name="connsiteX168" fmla="*/ 4671300 w 5435248"/>
                <a:gd name="connsiteY168" fmla="*/ 741318 h 1729182"/>
                <a:gd name="connsiteX169" fmla="*/ 4672897 w 5435248"/>
                <a:gd name="connsiteY169" fmla="*/ 746107 h 1729182"/>
                <a:gd name="connsiteX170" fmla="*/ 4641165 w 5435248"/>
                <a:gd name="connsiteY170" fmla="*/ 757283 h 1729182"/>
                <a:gd name="connsiteX171" fmla="*/ 4611828 w 5435248"/>
                <a:gd name="connsiteY171" fmla="*/ 764867 h 1729182"/>
                <a:gd name="connsiteX172" fmla="*/ 4613226 w 5435248"/>
                <a:gd name="connsiteY172" fmla="*/ 771851 h 1729182"/>
                <a:gd name="connsiteX173" fmla="*/ 4727579 w 5435248"/>
                <a:gd name="connsiteY173" fmla="*/ 771851 h 1729182"/>
                <a:gd name="connsiteX174" fmla="*/ 4727778 w 5435248"/>
                <a:gd name="connsiteY174" fmla="*/ 764268 h 1729182"/>
                <a:gd name="connsiteX175" fmla="*/ 4707422 w 5435248"/>
                <a:gd name="connsiteY175" fmla="*/ 759878 h 1729182"/>
                <a:gd name="connsiteX176" fmla="*/ 4706026 w 5435248"/>
                <a:gd name="connsiteY176" fmla="*/ 752094 h 1729182"/>
                <a:gd name="connsiteX177" fmla="*/ 4750728 w 5435248"/>
                <a:gd name="connsiteY177" fmla="*/ 740520 h 1729182"/>
                <a:gd name="connsiteX178" fmla="*/ 4743744 w 5435248"/>
                <a:gd name="connsiteY178" fmla="*/ 765865 h 1729182"/>
                <a:gd name="connsiteX179" fmla="*/ 4835345 w 5435248"/>
                <a:gd name="connsiteY179" fmla="*/ 765865 h 1729182"/>
                <a:gd name="connsiteX180" fmla="*/ 4835745 w 5435248"/>
                <a:gd name="connsiteY180" fmla="*/ 758082 h 1729182"/>
                <a:gd name="connsiteX181" fmla="*/ 4814391 w 5435248"/>
                <a:gd name="connsiteY181" fmla="*/ 756485 h 1729182"/>
                <a:gd name="connsiteX182" fmla="*/ 4814391 w 5435248"/>
                <a:gd name="connsiteY182" fmla="*/ 751895 h 1729182"/>
                <a:gd name="connsiteX183" fmla="*/ 4856300 w 5435248"/>
                <a:gd name="connsiteY183" fmla="*/ 749300 h 1729182"/>
                <a:gd name="connsiteX184" fmla="*/ 4855303 w 5435248"/>
                <a:gd name="connsiteY184" fmla="*/ 760277 h 1729182"/>
                <a:gd name="connsiteX185" fmla="*/ 4885638 w 5435248"/>
                <a:gd name="connsiteY185" fmla="*/ 767860 h 1729182"/>
                <a:gd name="connsiteX186" fmla="*/ 4902999 w 5435248"/>
                <a:gd name="connsiteY186" fmla="*/ 769656 h 1729182"/>
                <a:gd name="connsiteX187" fmla="*/ 4989013 w 5435248"/>
                <a:gd name="connsiteY187" fmla="*/ 754091 h 1729182"/>
                <a:gd name="connsiteX188" fmla="*/ 4996598 w 5435248"/>
                <a:gd name="connsiteY188" fmla="*/ 753691 h 1729182"/>
                <a:gd name="connsiteX189" fmla="*/ 5179004 w 5435248"/>
                <a:gd name="connsiteY189" fmla="*/ 778038 h 1729182"/>
                <a:gd name="connsiteX190" fmla="*/ 5164833 w 5435248"/>
                <a:gd name="connsiteY190" fmla="*/ 790012 h 1729182"/>
                <a:gd name="connsiteX191" fmla="*/ 5259030 w 5435248"/>
                <a:gd name="connsiteY191" fmla="*/ 827332 h 1729182"/>
                <a:gd name="connsiteX192" fmla="*/ 5156252 w 5435248"/>
                <a:gd name="connsiteY192" fmla="*/ 819149 h 1729182"/>
                <a:gd name="connsiteX193" fmla="*/ 5141085 w 5435248"/>
                <a:gd name="connsiteY193" fmla="*/ 823540 h 1729182"/>
                <a:gd name="connsiteX194" fmla="*/ 5063653 w 5435248"/>
                <a:gd name="connsiteY194" fmla="*/ 838507 h 1729182"/>
                <a:gd name="connsiteX195" fmla="*/ 4906192 w 5435248"/>
                <a:gd name="connsiteY195" fmla="*/ 830525 h 1729182"/>
                <a:gd name="connsiteX196" fmla="*/ 4791042 w 5435248"/>
                <a:gd name="connsiteY196" fmla="*/ 846491 h 1729182"/>
                <a:gd name="connsiteX197" fmla="*/ 4822972 w 5435248"/>
                <a:gd name="connsiteY197" fmla="*/ 846491 h 1729182"/>
                <a:gd name="connsiteX198" fmla="*/ 5006774 w 5435248"/>
                <a:gd name="connsiteY198" fmla="*/ 854873 h 1729182"/>
                <a:gd name="connsiteX199" fmla="*/ 5120728 w 5435248"/>
                <a:gd name="connsiteY199" fmla="*/ 858065 h 1729182"/>
                <a:gd name="connsiteX200" fmla="*/ 5129111 w 5435248"/>
                <a:gd name="connsiteY200" fmla="*/ 857866 h 1729182"/>
                <a:gd name="connsiteX201" fmla="*/ 5224703 w 5435248"/>
                <a:gd name="connsiteY201" fmla="*/ 870838 h 1729182"/>
                <a:gd name="connsiteX202" fmla="*/ 5262023 w 5435248"/>
                <a:gd name="connsiteY202" fmla="*/ 875827 h 1729182"/>
                <a:gd name="connsiteX203" fmla="*/ 5227698 w 5435248"/>
                <a:gd name="connsiteY203" fmla="*/ 891593 h 1729182"/>
                <a:gd name="connsiteX204" fmla="*/ 5254838 w 5435248"/>
                <a:gd name="connsiteY204" fmla="*/ 894187 h 1729182"/>
                <a:gd name="connsiteX205" fmla="*/ 5243064 w 5435248"/>
                <a:gd name="connsiteY205" fmla="*/ 929312 h 1729182"/>
                <a:gd name="connsiteX206" fmla="*/ 5161840 w 5435248"/>
                <a:gd name="connsiteY206" fmla="*/ 924921 h 1729182"/>
                <a:gd name="connsiteX207" fmla="*/ 5043496 w 5435248"/>
                <a:gd name="connsiteY207" fmla="*/ 914743 h 1729182"/>
                <a:gd name="connsiteX208" fmla="*/ 4988614 w 5435248"/>
                <a:gd name="connsiteY208" fmla="*/ 919532 h 1729182"/>
                <a:gd name="connsiteX209" fmla="*/ 4910583 w 5435248"/>
                <a:gd name="connsiteY209" fmla="*/ 899176 h 1729182"/>
                <a:gd name="connsiteX210" fmla="*/ 4897411 w 5435248"/>
                <a:gd name="connsiteY210" fmla="*/ 898977 h 1729182"/>
                <a:gd name="connsiteX211" fmla="*/ 4792438 w 5435248"/>
                <a:gd name="connsiteY211" fmla="*/ 899775 h 1729182"/>
                <a:gd name="connsiteX212" fmla="*/ 4744741 w 5435248"/>
                <a:gd name="connsiteY212" fmla="*/ 899176 h 1729182"/>
                <a:gd name="connsiteX213" fmla="*/ 4622207 w 5435248"/>
                <a:gd name="connsiteY213" fmla="*/ 892990 h 1729182"/>
                <a:gd name="connsiteX214" fmla="*/ 4556649 w 5435248"/>
                <a:gd name="connsiteY214" fmla="*/ 901004 h 1729182"/>
                <a:gd name="connsiteX215" fmla="*/ 4556649 w 5435248"/>
                <a:gd name="connsiteY215" fmla="*/ 917568 h 1729182"/>
                <a:gd name="connsiteX216" fmla="*/ 4561267 w 5435248"/>
                <a:gd name="connsiteY216" fmla="*/ 921765 h 1729182"/>
                <a:gd name="connsiteX217" fmla="*/ 4623205 w 5435248"/>
                <a:gd name="connsiteY217" fmla="*/ 922326 h 1729182"/>
                <a:gd name="connsiteX218" fmla="*/ 4642362 w 5435248"/>
                <a:gd name="connsiteY218" fmla="*/ 917537 h 1729182"/>
                <a:gd name="connsiteX219" fmla="*/ 4756915 w 5435248"/>
                <a:gd name="connsiteY219" fmla="*/ 935897 h 1729182"/>
                <a:gd name="connsiteX220" fmla="*/ 4814590 w 5435248"/>
                <a:gd name="connsiteY220" fmla="*/ 932106 h 1729182"/>
                <a:gd name="connsiteX221" fmla="*/ 4853706 w 5435248"/>
                <a:gd name="connsiteY221" fmla="*/ 939090 h 1729182"/>
                <a:gd name="connsiteX222" fmla="*/ 4853307 w 5435248"/>
                <a:gd name="connsiteY222" fmla="*/ 948470 h 1729182"/>
                <a:gd name="connsiteX223" fmla="*/ 4820178 w 5435248"/>
                <a:gd name="connsiteY223" fmla="*/ 948470 h 1729182"/>
                <a:gd name="connsiteX224" fmla="*/ 4648550 w 5435248"/>
                <a:gd name="connsiteY224" fmla="*/ 949069 h 1729182"/>
                <a:gd name="connsiteX225" fmla="*/ 4567282 w 5435248"/>
                <a:gd name="connsiteY225" fmla="*/ 950861 h 1729182"/>
                <a:gd name="connsiteX226" fmla="*/ 4566328 w 5435248"/>
                <a:gd name="connsiteY226" fmla="*/ 950067 h 1729182"/>
                <a:gd name="connsiteX227" fmla="*/ 4564528 w 5435248"/>
                <a:gd name="connsiteY227" fmla="*/ 950450 h 1729182"/>
                <a:gd name="connsiteX228" fmla="*/ 4556649 w 5435248"/>
                <a:gd name="connsiteY228" fmla="*/ 949192 h 1729182"/>
                <a:gd name="connsiteX229" fmla="*/ 4556649 w 5435248"/>
                <a:gd name="connsiteY229" fmla="*/ 952130 h 1729182"/>
                <a:gd name="connsiteX230" fmla="*/ 4564528 w 5435248"/>
                <a:gd name="connsiteY230" fmla="*/ 950450 h 1729182"/>
                <a:gd name="connsiteX231" fmla="*/ 4567126 w 5435248"/>
                <a:gd name="connsiteY231" fmla="*/ 950865 h 1729182"/>
                <a:gd name="connsiteX232" fmla="*/ 4567282 w 5435248"/>
                <a:gd name="connsiteY232" fmla="*/ 950861 h 1729182"/>
                <a:gd name="connsiteX233" fmla="*/ 4573217 w 5435248"/>
                <a:gd name="connsiteY233" fmla="*/ 955808 h 1729182"/>
                <a:gd name="connsiteX234" fmla="*/ 4540802 w 5435248"/>
                <a:gd name="connsiteY234" fmla="*/ 953486 h 1729182"/>
                <a:gd name="connsiteX235" fmla="*/ 4374043 w 5435248"/>
                <a:gd name="connsiteY235" fmla="*/ 982321 h 1729182"/>
                <a:gd name="connsiteX236" fmla="*/ 4412675 w 5435248"/>
                <a:gd name="connsiteY236" fmla="*/ 998449 h 1729182"/>
                <a:gd name="connsiteX237" fmla="*/ 4384321 w 5435248"/>
                <a:gd name="connsiteY237" fmla="*/ 996166 h 1729182"/>
                <a:gd name="connsiteX238" fmla="*/ 4252805 w 5435248"/>
                <a:gd name="connsiteY238" fmla="*/ 992175 h 1729182"/>
                <a:gd name="connsiteX239" fmla="*/ 4194930 w 5435248"/>
                <a:gd name="connsiteY239" fmla="*/ 996765 h 1729182"/>
                <a:gd name="connsiteX240" fmla="*/ 4172778 w 5435248"/>
                <a:gd name="connsiteY240" fmla="*/ 982796 h 1729182"/>
                <a:gd name="connsiteX241" fmla="*/ 3845884 w 5435248"/>
                <a:gd name="connsiteY241" fmla="*/ 982796 h 1729182"/>
                <a:gd name="connsiteX242" fmla="*/ 3845486 w 5435248"/>
                <a:gd name="connsiteY242" fmla="*/ 993572 h 1729182"/>
                <a:gd name="connsiteX243" fmla="*/ 4067605 w 5435248"/>
                <a:gd name="connsiteY243" fmla="*/ 1018719 h 1729182"/>
                <a:gd name="connsiteX244" fmla="*/ 4104127 w 5435248"/>
                <a:gd name="connsiteY244" fmla="*/ 1036879 h 1729182"/>
                <a:gd name="connsiteX245" fmla="*/ 4249812 w 5435248"/>
                <a:gd name="connsiteY245" fmla="*/ 1038874 h 1729182"/>
                <a:gd name="connsiteX246" fmla="*/ 4405276 w 5435248"/>
                <a:gd name="connsiteY246" fmla="*/ 1052045 h 1729182"/>
                <a:gd name="connsiteX247" fmla="*/ 4541979 w 5435248"/>
                <a:gd name="connsiteY247" fmla="*/ 1065816 h 1729182"/>
                <a:gd name="connsiteX248" fmla="*/ 4720793 w 5435248"/>
                <a:gd name="connsiteY248" fmla="*/ 1070805 h 1729182"/>
                <a:gd name="connsiteX249" fmla="*/ 4889029 w 5435248"/>
                <a:gd name="connsiteY249" fmla="*/ 1076193 h 1729182"/>
                <a:gd name="connsiteX250" fmla="*/ 5058464 w 5435248"/>
                <a:gd name="connsiteY250" fmla="*/ 1081982 h 1729182"/>
                <a:gd name="connsiteX251" fmla="*/ 5061257 w 5435248"/>
                <a:gd name="connsiteY251" fmla="*/ 1082380 h 1729182"/>
                <a:gd name="connsiteX252" fmla="*/ 5223506 w 5435248"/>
                <a:gd name="connsiteY252" fmla="*/ 1098545 h 1729182"/>
                <a:gd name="connsiteX253" fmla="*/ 5324688 w 5435248"/>
                <a:gd name="connsiteY253" fmla="*/ 1109721 h 1729182"/>
                <a:gd name="connsiteX254" fmla="*/ 5408906 w 5435248"/>
                <a:gd name="connsiteY254" fmla="*/ 1112714 h 1729182"/>
                <a:gd name="connsiteX255" fmla="*/ 5435248 w 5435248"/>
                <a:gd name="connsiteY255" fmla="*/ 1112714 h 1729182"/>
                <a:gd name="connsiteX256" fmla="*/ 5433452 w 5435248"/>
                <a:gd name="connsiteY256" fmla="*/ 1120697 h 1729182"/>
                <a:gd name="connsiteX257" fmla="*/ 5352029 w 5435248"/>
                <a:gd name="connsiteY257" fmla="*/ 1152029 h 1729182"/>
                <a:gd name="connsiteX258" fmla="*/ 5319299 w 5435248"/>
                <a:gd name="connsiteY258" fmla="*/ 1145244 h 1729182"/>
                <a:gd name="connsiteX259" fmla="*/ 5261624 w 5435248"/>
                <a:gd name="connsiteY259" fmla="*/ 1143648 h 1729182"/>
                <a:gd name="connsiteX260" fmla="*/ 5149866 w 5435248"/>
                <a:gd name="connsiteY260" fmla="*/ 1147839 h 1729182"/>
                <a:gd name="connsiteX261" fmla="*/ 5042697 w 5435248"/>
                <a:gd name="connsiteY261" fmla="*/ 1150033 h 1729182"/>
                <a:gd name="connsiteX262" fmla="*/ 4960277 w 5435248"/>
                <a:gd name="connsiteY262" fmla="*/ 1159214 h 1729182"/>
                <a:gd name="connsiteX263" fmla="*/ 4917168 w 5435248"/>
                <a:gd name="connsiteY263" fmla="*/ 1171387 h 1729182"/>
                <a:gd name="connsiteX264" fmla="*/ 4884839 w 5435248"/>
                <a:gd name="connsiteY264" fmla="*/ 1169792 h 1729182"/>
                <a:gd name="connsiteX265" fmla="*/ 4823771 w 5435248"/>
                <a:gd name="connsiteY265" fmla="*/ 1165799 h 1729182"/>
                <a:gd name="connsiteX266" fmla="*/ 4810000 w 5435248"/>
                <a:gd name="connsiteY266" fmla="*/ 1166399 h 1729182"/>
                <a:gd name="connsiteX267" fmla="*/ 4709418 w 5435248"/>
                <a:gd name="connsiteY267" fmla="*/ 1167796 h 1729182"/>
                <a:gd name="connsiteX268" fmla="*/ 4675481 w 5435248"/>
                <a:gd name="connsiteY268" fmla="*/ 1171609 h 1729182"/>
                <a:gd name="connsiteX269" fmla="*/ 4697915 w 5435248"/>
                <a:gd name="connsiteY269" fmla="*/ 1174126 h 1729182"/>
                <a:gd name="connsiteX270" fmla="*/ 4916523 w 5435248"/>
                <a:gd name="connsiteY270" fmla="*/ 1197735 h 1729182"/>
                <a:gd name="connsiteX271" fmla="*/ 4909096 w 5435248"/>
                <a:gd name="connsiteY271" fmla="*/ 1205783 h 1729182"/>
                <a:gd name="connsiteX272" fmla="*/ 4964553 w 5435248"/>
                <a:gd name="connsiteY272" fmla="*/ 1221344 h 1729182"/>
                <a:gd name="connsiteX273" fmla="*/ 4927416 w 5435248"/>
                <a:gd name="connsiteY273" fmla="*/ 1229392 h 1729182"/>
                <a:gd name="connsiteX274" fmla="*/ 4986587 w 5435248"/>
                <a:gd name="connsiteY274" fmla="*/ 1237441 h 1729182"/>
                <a:gd name="connsiteX275" fmla="*/ 4931130 w 5435248"/>
                <a:gd name="connsiteY275" fmla="*/ 1253001 h 1729182"/>
                <a:gd name="connsiteX276" fmla="*/ 4919989 w 5435248"/>
                <a:gd name="connsiteY276" fmla="*/ 1244952 h 1729182"/>
                <a:gd name="connsiteX277" fmla="*/ 4901421 w 5435248"/>
                <a:gd name="connsiteY277" fmla="*/ 1253001 h 1729182"/>
                <a:gd name="connsiteX278" fmla="*/ 4886567 w 5435248"/>
                <a:gd name="connsiteY278" fmla="*/ 1268562 h 1729182"/>
                <a:gd name="connsiteX279" fmla="*/ 4890280 w 5435248"/>
                <a:gd name="connsiteY279" fmla="*/ 1276610 h 1729182"/>
                <a:gd name="connsiteX280" fmla="*/ 4890280 w 5435248"/>
                <a:gd name="connsiteY280" fmla="*/ 1273391 h 1729182"/>
                <a:gd name="connsiteX281" fmla="*/ 5012830 w 5435248"/>
                <a:gd name="connsiteY281" fmla="*/ 1273391 h 1729182"/>
                <a:gd name="connsiteX282" fmla="*/ 4961086 w 5435248"/>
                <a:gd name="connsiteY282" fmla="*/ 1296999 h 1729182"/>
                <a:gd name="connsiteX283" fmla="*/ 4887062 w 5435248"/>
                <a:gd name="connsiteY283" fmla="*/ 1305047 h 1729182"/>
                <a:gd name="connsiteX284" fmla="*/ 4820464 w 5435248"/>
                <a:gd name="connsiteY284" fmla="*/ 1328657 h 1729182"/>
                <a:gd name="connsiteX285" fmla="*/ 4753867 w 5435248"/>
                <a:gd name="connsiteY285" fmla="*/ 1352265 h 1729182"/>
                <a:gd name="connsiteX286" fmla="*/ 4709303 w 5435248"/>
                <a:gd name="connsiteY286" fmla="*/ 1367825 h 1729182"/>
                <a:gd name="connsiteX287" fmla="*/ 4663471 w 5435248"/>
                <a:gd name="connsiteY287" fmla="*/ 1376812 h 1729182"/>
                <a:gd name="connsiteX288" fmla="*/ 4651510 w 5435248"/>
                <a:gd name="connsiteY288" fmla="*/ 1380875 h 1729182"/>
                <a:gd name="connsiteX289" fmla="*/ 4670503 w 5435248"/>
                <a:gd name="connsiteY289" fmla="*/ 1381932 h 1729182"/>
                <a:gd name="connsiteX290" fmla="*/ 4810201 w 5435248"/>
                <a:gd name="connsiteY290" fmla="*/ 1374149 h 1729182"/>
                <a:gd name="connsiteX291" fmla="*/ 4839138 w 5435248"/>
                <a:gd name="connsiteY291" fmla="*/ 1381534 h 1729182"/>
                <a:gd name="connsiteX292" fmla="*/ 4853506 w 5435248"/>
                <a:gd name="connsiteY292" fmla="*/ 1386124 h 1729182"/>
                <a:gd name="connsiteX293" fmla="*/ 5012562 w 5435248"/>
                <a:gd name="connsiteY293" fmla="*/ 1409672 h 1729182"/>
                <a:gd name="connsiteX294" fmla="*/ 5009968 w 5435248"/>
                <a:gd name="connsiteY294" fmla="*/ 1416857 h 1729182"/>
                <a:gd name="connsiteX295" fmla="*/ 4921159 w 5435248"/>
                <a:gd name="connsiteY295" fmla="*/ 1421048 h 1729182"/>
                <a:gd name="connsiteX296" fmla="*/ 4874461 w 5435248"/>
                <a:gd name="connsiteY296" fmla="*/ 1425040 h 1729182"/>
                <a:gd name="connsiteX297" fmla="*/ 4763102 w 5435248"/>
                <a:gd name="connsiteY297" fmla="*/ 1428033 h 1729182"/>
                <a:gd name="connsiteX298" fmla="*/ 4594666 w 5435248"/>
                <a:gd name="connsiteY298" fmla="*/ 1422045 h 1729182"/>
                <a:gd name="connsiteX299" fmla="*/ 4583490 w 5435248"/>
                <a:gd name="connsiteY299" fmla="*/ 1426612 h 1729182"/>
                <a:gd name="connsiteX300" fmla="*/ 4573343 w 5435248"/>
                <a:gd name="connsiteY300" fmla="*/ 1433882 h 1729182"/>
                <a:gd name="connsiteX301" fmla="*/ 4572115 w 5435248"/>
                <a:gd name="connsiteY301" fmla="*/ 1433820 h 1729182"/>
                <a:gd name="connsiteX302" fmla="*/ 4571224 w 5435248"/>
                <a:gd name="connsiteY302" fmla="*/ 1433914 h 1729182"/>
                <a:gd name="connsiteX303" fmla="*/ 4558744 w 5435248"/>
                <a:gd name="connsiteY303" fmla="*/ 1425838 h 1729182"/>
                <a:gd name="connsiteX304" fmla="*/ 4422917 w 5435248"/>
                <a:gd name="connsiteY304" fmla="*/ 1425591 h 1729182"/>
                <a:gd name="connsiteX305" fmla="*/ 4420384 w 5435248"/>
                <a:gd name="connsiteY305" fmla="*/ 1430604 h 1729182"/>
                <a:gd name="connsiteX306" fmla="*/ 4401351 w 5435248"/>
                <a:gd name="connsiteY306" fmla="*/ 1431811 h 1729182"/>
                <a:gd name="connsiteX307" fmla="*/ 4394507 w 5435248"/>
                <a:gd name="connsiteY307" fmla="*/ 1433957 h 1729182"/>
                <a:gd name="connsiteX308" fmla="*/ 4420936 w 5435248"/>
                <a:gd name="connsiteY308" fmla="*/ 1433998 h 1729182"/>
                <a:gd name="connsiteX309" fmla="*/ 4440746 w 5435248"/>
                <a:gd name="connsiteY309" fmla="*/ 1437449 h 1729182"/>
                <a:gd name="connsiteX310" fmla="*/ 4508851 w 5435248"/>
                <a:gd name="connsiteY310" fmla="*/ 1440406 h 1729182"/>
                <a:gd name="connsiteX311" fmla="*/ 4571224 w 5435248"/>
                <a:gd name="connsiteY311" fmla="*/ 1433914 h 1729182"/>
                <a:gd name="connsiteX312" fmla="*/ 4572314 w 5435248"/>
                <a:gd name="connsiteY312" fmla="*/ 1434619 h 1729182"/>
                <a:gd name="connsiteX313" fmla="*/ 4573343 w 5435248"/>
                <a:gd name="connsiteY313" fmla="*/ 1433882 h 1729182"/>
                <a:gd name="connsiteX314" fmla="*/ 4751327 w 5435248"/>
                <a:gd name="connsiteY314" fmla="*/ 1442800 h 1729182"/>
                <a:gd name="connsiteX315" fmla="*/ 4762104 w 5435248"/>
                <a:gd name="connsiteY315" fmla="*/ 1453378 h 1729182"/>
                <a:gd name="connsiteX316" fmla="*/ 4453296 w 5435248"/>
                <a:gd name="connsiteY316" fmla="*/ 1453378 h 1729182"/>
                <a:gd name="connsiteX317" fmla="*/ 4452610 w 5435248"/>
                <a:gd name="connsiteY317" fmla="*/ 1453958 h 1729182"/>
                <a:gd name="connsiteX318" fmla="*/ 4546806 w 5435248"/>
                <a:gd name="connsiteY318" fmla="*/ 1491278 h 1729182"/>
                <a:gd name="connsiteX319" fmla="*/ 4444029 w 5435248"/>
                <a:gd name="connsiteY319" fmla="*/ 1483095 h 1729182"/>
                <a:gd name="connsiteX320" fmla="*/ 4428862 w 5435248"/>
                <a:gd name="connsiteY320" fmla="*/ 1487486 h 1729182"/>
                <a:gd name="connsiteX321" fmla="*/ 4414059 w 5435248"/>
                <a:gd name="connsiteY321" fmla="*/ 1499614 h 1729182"/>
                <a:gd name="connsiteX322" fmla="*/ 4419804 w 5435248"/>
                <a:gd name="connsiteY322" fmla="*/ 1505360 h 1729182"/>
                <a:gd name="connsiteX323" fmla="*/ 4426064 w 5435248"/>
                <a:gd name="connsiteY323" fmla="*/ 1516408 h 1729182"/>
                <a:gd name="connsiteX324" fmla="*/ 4416684 w 5435248"/>
                <a:gd name="connsiteY324" fmla="*/ 1521817 h 1729182"/>
                <a:gd name="connsiteX325" fmla="*/ 4416888 w 5435248"/>
                <a:gd name="connsiteY325" fmla="*/ 1521812 h 1729182"/>
                <a:gd name="connsiteX326" fmla="*/ 4512480 w 5435248"/>
                <a:gd name="connsiteY326" fmla="*/ 1534784 h 1729182"/>
                <a:gd name="connsiteX327" fmla="*/ 4549800 w 5435248"/>
                <a:gd name="connsiteY327" fmla="*/ 1539773 h 1729182"/>
                <a:gd name="connsiteX328" fmla="*/ 4515475 w 5435248"/>
                <a:gd name="connsiteY328" fmla="*/ 1555539 h 1729182"/>
                <a:gd name="connsiteX329" fmla="*/ 4542615 w 5435248"/>
                <a:gd name="connsiteY329" fmla="*/ 1558133 h 1729182"/>
                <a:gd name="connsiteX330" fmla="*/ 4530842 w 5435248"/>
                <a:gd name="connsiteY330" fmla="*/ 1593258 h 1729182"/>
                <a:gd name="connsiteX331" fmla="*/ 4449617 w 5435248"/>
                <a:gd name="connsiteY331" fmla="*/ 1588867 h 1729182"/>
                <a:gd name="connsiteX332" fmla="*/ 4366011 w 5435248"/>
                <a:gd name="connsiteY332" fmla="*/ 1581677 h 1729182"/>
                <a:gd name="connsiteX333" fmla="*/ 4363812 w 5435248"/>
                <a:gd name="connsiteY333" fmla="*/ 1581957 h 1729182"/>
                <a:gd name="connsiteX334" fmla="*/ 4359525 w 5435248"/>
                <a:gd name="connsiteY334" fmla="*/ 1581119 h 1729182"/>
                <a:gd name="connsiteX335" fmla="*/ 4358835 w 5435248"/>
                <a:gd name="connsiteY335" fmla="*/ 1581060 h 1729182"/>
                <a:gd name="connsiteX336" fmla="*/ 4354992 w 5435248"/>
                <a:gd name="connsiteY336" fmla="*/ 1586719 h 1729182"/>
                <a:gd name="connsiteX337" fmla="*/ 4348958 w 5435248"/>
                <a:gd name="connsiteY337" fmla="*/ 1597517 h 1729182"/>
                <a:gd name="connsiteX338" fmla="*/ 4352671 w 5435248"/>
                <a:gd name="connsiteY338" fmla="*/ 1605565 h 1729182"/>
                <a:gd name="connsiteX339" fmla="*/ 4352671 w 5435248"/>
                <a:gd name="connsiteY339" fmla="*/ 1602346 h 1729182"/>
                <a:gd name="connsiteX340" fmla="*/ 4475221 w 5435248"/>
                <a:gd name="connsiteY340" fmla="*/ 1602346 h 1729182"/>
                <a:gd name="connsiteX341" fmla="*/ 4423477 w 5435248"/>
                <a:gd name="connsiteY341" fmla="*/ 1625955 h 1729182"/>
                <a:gd name="connsiteX342" fmla="*/ 4349453 w 5435248"/>
                <a:gd name="connsiteY342" fmla="*/ 1634003 h 1729182"/>
                <a:gd name="connsiteX343" fmla="*/ 4282855 w 5435248"/>
                <a:gd name="connsiteY343" fmla="*/ 1657612 h 1729182"/>
                <a:gd name="connsiteX344" fmla="*/ 4216258 w 5435248"/>
                <a:gd name="connsiteY344" fmla="*/ 1681221 h 1729182"/>
                <a:gd name="connsiteX345" fmla="*/ 4171694 w 5435248"/>
                <a:gd name="connsiteY345" fmla="*/ 1696781 h 1729182"/>
                <a:gd name="connsiteX346" fmla="*/ 4125862 w 5435248"/>
                <a:gd name="connsiteY346" fmla="*/ 1705768 h 1729182"/>
                <a:gd name="connsiteX347" fmla="*/ 4115983 w 5435248"/>
                <a:gd name="connsiteY347" fmla="*/ 1709124 h 1729182"/>
                <a:gd name="connsiteX348" fmla="*/ 4114425 w 5435248"/>
                <a:gd name="connsiteY348" fmla="*/ 1710011 h 1729182"/>
                <a:gd name="connsiteX349" fmla="*/ 4112873 w 5435248"/>
                <a:gd name="connsiteY349" fmla="*/ 1710180 h 1729182"/>
                <a:gd name="connsiteX350" fmla="*/ 4082815 w 5435248"/>
                <a:gd name="connsiteY350" fmla="*/ 1720389 h 1729182"/>
                <a:gd name="connsiteX351" fmla="*/ 4105096 w 5435248"/>
                <a:gd name="connsiteY351" fmla="*/ 1728438 h 1729182"/>
                <a:gd name="connsiteX352" fmla="*/ 4097123 w 5435248"/>
                <a:gd name="connsiteY352" fmla="*/ 1729182 h 1729182"/>
                <a:gd name="connsiteX353" fmla="*/ 3838380 w 5435248"/>
                <a:gd name="connsiteY353" fmla="*/ 1729182 h 1729182"/>
                <a:gd name="connsiteX354" fmla="*/ 2824845 w 5435248"/>
                <a:gd name="connsiteY354" fmla="*/ 1729182 h 1729182"/>
                <a:gd name="connsiteX355" fmla="*/ 665855 w 5435248"/>
                <a:gd name="connsiteY355" fmla="*/ 1729182 h 1729182"/>
                <a:gd name="connsiteX356" fmla="*/ 363886 w 5435248"/>
                <a:gd name="connsiteY356" fmla="*/ 1729182 h 1729182"/>
                <a:gd name="connsiteX357" fmla="*/ 363885 w 5435248"/>
                <a:gd name="connsiteY357" fmla="*/ 1729182 h 1729182"/>
                <a:gd name="connsiteX358" fmla="*/ 349303 w 5435248"/>
                <a:gd name="connsiteY358" fmla="*/ 1729182 h 1729182"/>
                <a:gd name="connsiteX359" fmla="*/ 296097 w 5435248"/>
                <a:gd name="connsiteY359" fmla="*/ 1729182 h 1729182"/>
                <a:gd name="connsiteX360" fmla="*/ 0 w 5435248"/>
                <a:gd name="connsiteY360" fmla="*/ 1729182 h 1729182"/>
                <a:gd name="connsiteX361" fmla="*/ 0 w 5435248"/>
                <a:gd name="connsiteY361" fmla="*/ 83293 h 1729182"/>
                <a:gd name="connsiteX362" fmla="*/ 13316 w 5435248"/>
                <a:gd name="connsiteY362" fmla="*/ 82599 h 1729182"/>
                <a:gd name="connsiteX363" fmla="*/ 60179 w 5435248"/>
                <a:gd name="connsiteY363" fmla="*/ 78010 h 1729182"/>
                <a:gd name="connsiteX364" fmla="*/ 122894 w 5435248"/>
                <a:gd name="connsiteY364" fmla="*/ 65441 h 1729182"/>
                <a:gd name="connsiteX365" fmla="*/ 194395 w 5435248"/>
                <a:gd name="connsiteY365" fmla="*/ 49879 h 1729182"/>
                <a:gd name="connsiteX366" fmla="*/ 253665 w 5435248"/>
                <a:gd name="connsiteY366" fmla="*/ 44892 h 1729182"/>
                <a:gd name="connsiteX367" fmla="*/ 302424 w 5435248"/>
                <a:gd name="connsiteY367" fmla="*/ 30127 h 1729182"/>
                <a:gd name="connsiteX368" fmla="*/ 313105 w 5435248"/>
                <a:gd name="connsiteY368" fmla="*/ 28531 h 1729182"/>
                <a:gd name="connsiteX369" fmla="*/ 392877 w 5435248"/>
                <a:gd name="connsiteY369" fmla="*/ 16360 h 1729182"/>
                <a:gd name="connsiteX370" fmla="*/ 414242 w 5435248"/>
                <a:gd name="connsiteY370" fmla="*/ 10974 h 1729182"/>
                <a:gd name="connsiteX371" fmla="*/ 507797 w 5435248"/>
                <a:gd name="connsiteY371" fmla="*/ 16161 h 1729182"/>
                <a:gd name="connsiteX372" fmla="*/ 551731 w 5435248"/>
                <a:gd name="connsiteY372" fmla="*/ 9977 h 1729182"/>
                <a:gd name="connsiteX373" fmla="*/ 590497 w 5435248"/>
                <a:gd name="connsiteY373" fmla="*/ 9776 h 1729182"/>
                <a:gd name="connsiteX374" fmla="*/ 661654 w 5435248"/>
                <a:gd name="connsiteY374" fmla="*/ 5188 h 1729182"/>
                <a:gd name="connsiteX375" fmla="*/ 675954 w 5435248"/>
                <a:gd name="connsiteY375" fmla="*/ 3791 h 1729182"/>
                <a:gd name="connsiteX376" fmla="*/ 691460 w 5435248"/>
                <a:gd name="connsiteY376" fmla="*/ 0 h 17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</a:cxnLst>
              <a:rect l="l" t="t" r="r" b="b"/>
              <a:pathLst>
                <a:path w="5435248" h="1729182">
                  <a:moveTo>
                    <a:pt x="4337817" y="1589468"/>
                  </a:moveTo>
                  <a:cubicBezTo>
                    <a:pt x="4337817" y="1589468"/>
                    <a:pt x="4337817" y="1589468"/>
                    <a:pt x="4334103" y="1597517"/>
                  </a:cubicBezTo>
                  <a:cubicBezTo>
                    <a:pt x="4337817" y="1597517"/>
                    <a:pt x="4345244" y="1605565"/>
                    <a:pt x="4341530" y="1597517"/>
                  </a:cubicBezTo>
                  <a:close/>
                  <a:moveTo>
                    <a:pt x="4875426" y="1260512"/>
                  </a:moveTo>
                  <a:cubicBezTo>
                    <a:pt x="4875426" y="1260512"/>
                    <a:pt x="4875426" y="1260512"/>
                    <a:pt x="4871712" y="1268562"/>
                  </a:cubicBezTo>
                  <a:cubicBezTo>
                    <a:pt x="4875426" y="1268562"/>
                    <a:pt x="4882853" y="1276610"/>
                    <a:pt x="4879139" y="1268562"/>
                  </a:cubicBezTo>
                  <a:close/>
                  <a:moveTo>
                    <a:pt x="3295465" y="649874"/>
                  </a:moveTo>
                  <a:lnTo>
                    <a:pt x="3298469" y="650914"/>
                  </a:lnTo>
                  <a:lnTo>
                    <a:pt x="3297670" y="651712"/>
                  </a:lnTo>
                  <a:close/>
                  <a:moveTo>
                    <a:pt x="1889914" y="205276"/>
                  </a:moveTo>
                  <a:cubicBezTo>
                    <a:pt x="1875744" y="240801"/>
                    <a:pt x="1854191" y="252574"/>
                    <a:pt x="1815275" y="247785"/>
                  </a:cubicBezTo>
                  <a:cubicBezTo>
                    <a:pt x="1817870" y="241398"/>
                    <a:pt x="1820264" y="235412"/>
                    <a:pt x="1822458" y="229225"/>
                  </a:cubicBezTo>
                  <a:cubicBezTo>
                    <a:pt x="1820664" y="226630"/>
                    <a:pt x="1818667" y="223836"/>
                    <a:pt x="1816872" y="221243"/>
                  </a:cubicBezTo>
                  <a:cubicBezTo>
                    <a:pt x="1797514" y="231021"/>
                    <a:pt x="1767378" y="236410"/>
                    <a:pt x="1761391" y="251577"/>
                  </a:cubicBezTo>
                  <a:cubicBezTo>
                    <a:pt x="1754206" y="269737"/>
                    <a:pt x="1742632" y="275125"/>
                    <a:pt x="1730458" y="279915"/>
                  </a:cubicBezTo>
                  <a:cubicBezTo>
                    <a:pt x="1701121" y="291291"/>
                    <a:pt x="1670388" y="299074"/>
                    <a:pt x="1640452" y="308852"/>
                  </a:cubicBezTo>
                  <a:cubicBezTo>
                    <a:pt x="1636262" y="310250"/>
                    <a:pt x="1633068" y="314441"/>
                    <a:pt x="1629476" y="317235"/>
                  </a:cubicBezTo>
                  <a:cubicBezTo>
                    <a:pt x="1641450" y="322224"/>
                    <a:pt x="1652626" y="323620"/>
                    <a:pt x="1662406" y="320428"/>
                  </a:cubicBezTo>
                  <a:cubicBezTo>
                    <a:pt x="1686552" y="312844"/>
                    <a:pt x="1710301" y="304263"/>
                    <a:pt x="1733452" y="293886"/>
                  </a:cubicBezTo>
                  <a:cubicBezTo>
                    <a:pt x="1754806" y="284106"/>
                    <a:pt x="1760194" y="292488"/>
                    <a:pt x="1758797" y="312245"/>
                  </a:cubicBezTo>
                  <a:cubicBezTo>
                    <a:pt x="1749218" y="317435"/>
                    <a:pt x="1739639" y="322623"/>
                    <a:pt x="1725070" y="330407"/>
                  </a:cubicBezTo>
                  <a:cubicBezTo>
                    <a:pt x="1785141" y="340185"/>
                    <a:pt x="1816872" y="328810"/>
                    <a:pt x="1833236" y="290093"/>
                  </a:cubicBezTo>
                  <a:cubicBezTo>
                    <a:pt x="1807292" y="298275"/>
                    <a:pt x="1785340" y="305261"/>
                    <a:pt x="1763586" y="312245"/>
                  </a:cubicBezTo>
                  <a:cubicBezTo>
                    <a:pt x="1765583" y="304662"/>
                    <a:pt x="1765583" y="291889"/>
                    <a:pt x="1769574" y="290493"/>
                  </a:cubicBezTo>
                  <a:cubicBezTo>
                    <a:pt x="1803301" y="278917"/>
                    <a:pt x="1837826" y="269537"/>
                    <a:pt x="1871953" y="259359"/>
                  </a:cubicBezTo>
                  <a:cubicBezTo>
                    <a:pt x="1878738" y="257364"/>
                    <a:pt x="1885323" y="254770"/>
                    <a:pt x="1891909" y="252574"/>
                  </a:cubicBezTo>
                  <a:cubicBezTo>
                    <a:pt x="1906279" y="247386"/>
                    <a:pt x="1920647" y="242796"/>
                    <a:pt x="1934617" y="237008"/>
                  </a:cubicBezTo>
                  <a:cubicBezTo>
                    <a:pt x="1944196" y="233017"/>
                    <a:pt x="1952777" y="227030"/>
                    <a:pt x="1962157" y="221641"/>
                  </a:cubicBezTo>
                  <a:cubicBezTo>
                    <a:pt x="1937012" y="222838"/>
                    <a:pt x="1916455" y="223836"/>
                    <a:pt x="1894903" y="224834"/>
                  </a:cubicBezTo>
                  <a:cubicBezTo>
                    <a:pt x="1893705" y="220244"/>
                    <a:pt x="1892108" y="214257"/>
                    <a:pt x="1889914" y="205276"/>
                  </a:cubicBezTo>
                  <a:close/>
                  <a:moveTo>
                    <a:pt x="1203543" y="136068"/>
                  </a:moveTo>
                  <a:lnTo>
                    <a:pt x="1202001" y="141814"/>
                  </a:lnTo>
                  <a:cubicBezTo>
                    <a:pt x="1222756" y="141814"/>
                    <a:pt x="1248300" y="149797"/>
                    <a:pt x="1260274" y="140417"/>
                  </a:cubicBezTo>
                  <a:lnTo>
                    <a:pt x="1265726" y="137920"/>
                  </a:lnTo>
                  <a:lnTo>
                    <a:pt x="1203689" y="136068"/>
                  </a:lnTo>
                  <a:close/>
                  <a:moveTo>
                    <a:pt x="691460" y="0"/>
                  </a:moveTo>
                  <a:cubicBezTo>
                    <a:pt x="689566" y="5188"/>
                    <a:pt x="687843" y="10176"/>
                    <a:pt x="685948" y="15163"/>
                  </a:cubicBezTo>
                  <a:cubicBezTo>
                    <a:pt x="745733" y="27534"/>
                    <a:pt x="808793" y="-1197"/>
                    <a:pt x="866166" y="41299"/>
                  </a:cubicBezTo>
                  <a:lnTo>
                    <a:pt x="860476" y="56823"/>
                  </a:lnTo>
                  <a:lnTo>
                    <a:pt x="876903" y="53205"/>
                  </a:lnTo>
                  <a:cubicBezTo>
                    <a:pt x="914223" y="54402"/>
                    <a:pt x="953138" y="47617"/>
                    <a:pt x="987864" y="69171"/>
                  </a:cubicBezTo>
                  <a:cubicBezTo>
                    <a:pt x="992653" y="72165"/>
                    <a:pt x="1001035" y="71166"/>
                    <a:pt x="1007222" y="69969"/>
                  </a:cubicBezTo>
                  <a:cubicBezTo>
                    <a:pt x="1036359" y="64381"/>
                    <a:pt x="1063301" y="69969"/>
                    <a:pt x="1091041" y="80546"/>
                  </a:cubicBezTo>
                  <a:cubicBezTo>
                    <a:pt x="1106806" y="86733"/>
                    <a:pt x="1125965" y="83340"/>
                    <a:pt x="1143328" y="86334"/>
                  </a:cubicBezTo>
                  <a:lnTo>
                    <a:pt x="1155026" y="94133"/>
                  </a:lnTo>
                  <a:lnTo>
                    <a:pt x="1170893" y="96825"/>
                  </a:lnTo>
                  <a:lnTo>
                    <a:pt x="1182842" y="92721"/>
                  </a:lnTo>
                  <a:cubicBezTo>
                    <a:pt x="1183641" y="94117"/>
                    <a:pt x="1184638" y="95714"/>
                    <a:pt x="1185437" y="97110"/>
                  </a:cubicBezTo>
                  <a:lnTo>
                    <a:pt x="1183333" y="98934"/>
                  </a:lnTo>
                  <a:lnTo>
                    <a:pt x="1188181" y="99757"/>
                  </a:lnTo>
                  <a:cubicBezTo>
                    <a:pt x="1188527" y="102151"/>
                    <a:pt x="1188871" y="104545"/>
                    <a:pt x="1189216" y="106939"/>
                  </a:cubicBezTo>
                  <a:lnTo>
                    <a:pt x="1177383" y="109626"/>
                  </a:lnTo>
                  <a:lnTo>
                    <a:pt x="1206035" y="125255"/>
                  </a:lnTo>
                  <a:lnTo>
                    <a:pt x="1372191" y="129684"/>
                  </a:lnTo>
                  <a:cubicBezTo>
                    <a:pt x="1372191" y="132676"/>
                    <a:pt x="1372191" y="135869"/>
                    <a:pt x="1372191" y="138862"/>
                  </a:cubicBezTo>
                  <a:cubicBezTo>
                    <a:pt x="1369434" y="139659"/>
                    <a:pt x="1366850" y="141056"/>
                    <a:pt x="1364094" y="140856"/>
                  </a:cubicBezTo>
                  <a:lnTo>
                    <a:pt x="1325093" y="139692"/>
                  </a:lnTo>
                  <a:lnTo>
                    <a:pt x="1348285" y="150994"/>
                  </a:lnTo>
                  <a:cubicBezTo>
                    <a:pt x="1375426" y="162369"/>
                    <a:pt x="1396181" y="188912"/>
                    <a:pt x="1424120" y="212660"/>
                  </a:cubicBezTo>
                  <a:cubicBezTo>
                    <a:pt x="1443678" y="205276"/>
                    <a:pt x="1470819" y="194899"/>
                    <a:pt x="1497761" y="184721"/>
                  </a:cubicBezTo>
                  <a:cubicBezTo>
                    <a:pt x="1499358" y="186716"/>
                    <a:pt x="1500754" y="188713"/>
                    <a:pt x="1502351" y="190908"/>
                  </a:cubicBezTo>
                  <a:cubicBezTo>
                    <a:pt x="1482993" y="202882"/>
                    <a:pt x="1463635" y="215056"/>
                    <a:pt x="1444277" y="227030"/>
                  </a:cubicBezTo>
                  <a:cubicBezTo>
                    <a:pt x="1444875" y="229026"/>
                    <a:pt x="1445275" y="231220"/>
                    <a:pt x="1445873" y="233216"/>
                  </a:cubicBezTo>
                  <a:cubicBezTo>
                    <a:pt x="1464634" y="233216"/>
                    <a:pt x="1483192" y="233216"/>
                    <a:pt x="1503749" y="233216"/>
                  </a:cubicBezTo>
                  <a:cubicBezTo>
                    <a:pt x="1512729" y="256366"/>
                    <a:pt x="1536078" y="252574"/>
                    <a:pt x="1557034" y="248185"/>
                  </a:cubicBezTo>
                  <a:cubicBezTo>
                    <a:pt x="1595749" y="240201"/>
                    <a:pt x="1634066" y="229623"/>
                    <a:pt x="1672584" y="220044"/>
                  </a:cubicBezTo>
                  <a:cubicBezTo>
                    <a:pt x="1765583" y="197095"/>
                    <a:pt x="1857983" y="171151"/>
                    <a:pt x="1951779" y="152191"/>
                  </a:cubicBezTo>
                  <a:cubicBezTo>
                    <a:pt x="2006661" y="141015"/>
                    <a:pt x="2063938" y="140617"/>
                    <a:pt x="2120215" y="135827"/>
                  </a:cubicBezTo>
                  <a:cubicBezTo>
                    <a:pt x="2149951" y="133232"/>
                    <a:pt x="2179886" y="129241"/>
                    <a:pt x="2209223" y="131436"/>
                  </a:cubicBezTo>
                  <a:cubicBezTo>
                    <a:pt x="2219601" y="132235"/>
                    <a:pt x="2231175" y="148399"/>
                    <a:pt x="2237761" y="160174"/>
                  </a:cubicBezTo>
                  <a:cubicBezTo>
                    <a:pt x="2242152" y="168158"/>
                    <a:pt x="2238560" y="180730"/>
                    <a:pt x="2238560" y="194500"/>
                  </a:cubicBezTo>
                  <a:cubicBezTo>
                    <a:pt x="2267897" y="206075"/>
                    <a:pt x="2279471" y="235213"/>
                    <a:pt x="2279671" y="268739"/>
                  </a:cubicBezTo>
                  <a:cubicBezTo>
                    <a:pt x="2279671" y="289294"/>
                    <a:pt x="2273684" y="310050"/>
                    <a:pt x="2270890" y="327812"/>
                  </a:cubicBezTo>
                  <a:cubicBezTo>
                    <a:pt x="2293841" y="346372"/>
                    <a:pt x="2316392" y="362138"/>
                    <a:pt x="2335749" y="381096"/>
                  </a:cubicBezTo>
                  <a:cubicBezTo>
                    <a:pt x="2351516" y="396663"/>
                    <a:pt x="2366683" y="407638"/>
                    <a:pt x="2390431" y="408437"/>
                  </a:cubicBezTo>
                  <a:cubicBezTo>
                    <a:pt x="2437928" y="410233"/>
                    <a:pt x="2485226" y="417617"/>
                    <a:pt x="2532525" y="418216"/>
                  </a:cubicBezTo>
                  <a:cubicBezTo>
                    <a:pt x="2594590" y="418816"/>
                    <a:pt x="2657055" y="412029"/>
                    <a:pt x="2718922" y="414224"/>
                  </a:cubicBezTo>
                  <a:cubicBezTo>
                    <a:pt x="2765021" y="415821"/>
                    <a:pt x="2809127" y="412628"/>
                    <a:pt x="2854229" y="403448"/>
                  </a:cubicBezTo>
                  <a:cubicBezTo>
                    <a:pt x="2881969" y="397860"/>
                    <a:pt x="2911705" y="402450"/>
                    <a:pt x="2939844" y="402450"/>
                  </a:cubicBezTo>
                  <a:cubicBezTo>
                    <a:pt x="2923678" y="411032"/>
                    <a:pt x="2906516" y="420013"/>
                    <a:pt x="2889553" y="428793"/>
                  </a:cubicBezTo>
                  <a:cubicBezTo>
                    <a:pt x="2890550" y="430589"/>
                    <a:pt x="2891349" y="432385"/>
                    <a:pt x="2892346" y="434182"/>
                  </a:cubicBezTo>
                  <a:cubicBezTo>
                    <a:pt x="2881171" y="433184"/>
                    <a:pt x="2870194" y="432186"/>
                    <a:pt x="2857622" y="430988"/>
                  </a:cubicBezTo>
                  <a:cubicBezTo>
                    <a:pt x="2859617" y="428195"/>
                    <a:pt x="2862611" y="424203"/>
                    <a:pt x="2865604" y="420013"/>
                  </a:cubicBezTo>
                  <a:cubicBezTo>
                    <a:pt x="2865006" y="418615"/>
                    <a:pt x="2864208" y="417219"/>
                    <a:pt x="2863608" y="415821"/>
                  </a:cubicBezTo>
                  <a:cubicBezTo>
                    <a:pt x="2857423" y="419015"/>
                    <a:pt x="2851435" y="422607"/>
                    <a:pt x="2845048" y="425401"/>
                  </a:cubicBezTo>
                  <a:cubicBezTo>
                    <a:pt x="2828884" y="432785"/>
                    <a:pt x="2812518" y="439570"/>
                    <a:pt x="2796753" y="447353"/>
                  </a:cubicBezTo>
                  <a:cubicBezTo>
                    <a:pt x="2789369" y="450945"/>
                    <a:pt x="2780588" y="454737"/>
                    <a:pt x="2776398" y="461124"/>
                  </a:cubicBezTo>
                  <a:cubicBezTo>
                    <a:pt x="2764224" y="479484"/>
                    <a:pt x="2725906" y="492855"/>
                    <a:pt x="2704353" y="483874"/>
                  </a:cubicBezTo>
                  <a:cubicBezTo>
                    <a:pt x="2702556" y="483077"/>
                    <a:pt x="2701959" y="479285"/>
                    <a:pt x="2700760" y="476690"/>
                  </a:cubicBezTo>
                  <a:cubicBezTo>
                    <a:pt x="2713134" y="474693"/>
                    <a:pt x="2725308" y="472698"/>
                    <a:pt x="2738679" y="470503"/>
                  </a:cubicBezTo>
                  <a:cubicBezTo>
                    <a:pt x="2733091" y="445358"/>
                    <a:pt x="2717725" y="443761"/>
                    <a:pt x="2701559" y="447952"/>
                  </a:cubicBezTo>
                  <a:cubicBezTo>
                    <a:pt x="2688387" y="451145"/>
                    <a:pt x="2676014" y="457730"/>
                    <a:pt x="2663042" y="462920"/>
                  </a:cubicBezTo>
                  <a:cubicBezTo>
                    <a:pt x="2677012" y="472698"/>
                    <a:pt x="2682400" y="485871"/>
                    <a:pt x="2661047" y="503033"/>
                  </a:cubicBezTo>
                  <a:cubicBezTo>
                    <a:pt x="2712934" y="497045"/>
                    <a:pt x="2764822" y="491059"/>
                    <a:pt x="2824493" y="484274"/>
                  </a:cubicBezTo>
                  <a:cubicBezTo>
                    <a:pt x="2806731" y="498044"/>
                    <a:pt x="2807329" y="523788"/>
                    <a:pt x="2779391" y="516005"/>
                  </a:cubicBezTo>
                  <a:cubicBezTo>
                    <a:pt x="2777794" y="526183"/>
                    <a:pt x="2776197" y="536361"/>
                    <a:pt x="2774602" y="546538"/>
                  </a:cubicBezTo>
                  <a:cubicBezTo>
                    <a:pt x="2777195" y="547936"/>
                    <a:pt x="2779989" y="549134"/>
                    <a:pt x="2782584" y="550530"/>
                  </a:cubicBezTo>
                  <a:cubicBezTo>
                    <a:pt x="2801543" y="522192"/>
                    <a:pt x="2823296" y="520595"/>
                    <a:pt x="2850238" y="537158"/>
                  </a:cubicBezTo>
                  <a:cubicBezTo>
                    <a:pt x="2877578" y="553922"/>
                    <a:pt x="2908312" y="540751"/>
                    <a:pt x="2937448" y="541151"/>
                  </a:cubicBezTo>
                  <a:cubicBezTo>
                    <a:pt x="2980755" y="541750"/>
                    <a:pt x="3024061" y="538556"/>
                    <a:pt x="3067368" y="537158"/>
                  </a:cubicBezTo>
                  <a:cubicBezTo>
                    <a:pt x="3106882" y="535961"/>
                    <a:pt x="3146197" y="534565"/>
                    <a:pt x="3185712" y="533966"/>
                  </a:cubicBezTo>
                  <a:cubicBezTo>
                    <a:pt x="3210858" y="533567"/>
                    <a:pt x="3235804" y="533966"/>
                    <a:pt x="3261548" y="538956"/>
                  </a:cubicBezTo>
                  <a:cubicBezTo>
                    <a:pt x="3088921" y="553125"/>
                    <a:pt x="2916295" y="567095"/>
                    <a:pt x="2743667" y="581264"/>
                  </a:cubicBezTo>
                  <a:cubicBezTo>
                    <a:pt x="2846046" y="610201"/>
                    <a:pt x="2949024" y="591042"/>
                    <a:pt x="3051802" y="583658"/>
                  </a:cubicBezTo>
                  <a:cubicBezTo>
                    <a:pt x="3051802" y="588248"/>
                    <a:pt x="3052001" y="592838"/>
                    <a:pt x="3052001" y="597428"/>
                  </a:cubicBezTo>
                  <a:cubicBezTo>
                    <a:pt x="3027853" y="603216"/>
                    <a:pt x="3003705" y="608805"/>
                    <a:pt x="2970777" y="616588"/>
                  </a:cubicBezTo>
                  <a:cubicBezTo>
                    <a:pt x="2982950" y="622574"/>
                    <a:pt x="2990533" y="629160"/>
                    <a:pt x="2998517" y="629958"/>
                  </a:cubicBezTo>
                  <a:cubicBezTo>
                    <a:pt x="3027054" y="632553"/>
                    <a:pt x="3056991" y="628562"/>
                    <a:pt x="3084132" y="635945"/>
                  </a:cubicBezTo>
                  <a:cubicBezTo>
                    <a:pt x="3102692" y="640935"/>
                    <a:pt x="3119854" y="645525"/>
                    <a:pt x="3139013" y="643928"/>
                  </a:cubicBezTo>
                  <a:cubicBezTo>
                    <a:pt x="3149990" y="642930"/>
                    <a:pt x="3163960" y="650514"/>
                    <a:pt x="3166754" y="630956"/>
                  </a:cubicBezTo>
                  <a:cubicBezTo>
                    <a:pt x="3166953" y="628960"/>
                    <a:pt x="3180324" y="625567"/>
                    <a:pt x="3184115" y="627963"/>
                  </a:cubicBezTo>
                  <a:cubicBezTo>
                    <a:pt x="3215647" y="648518"/>
                    <a:pt x="3250372" y="635148"/>
                    <a:pt x="3283300" y="639738"/>
                  </a:cubicBezTo>
                  <a:lnTo>
                    <a:pt x="3295465" y="649874"/>
                  </a:lnTo>
                  <a:lnTo>
                    <a:pt x="3287867" y="647245"/>
                  </a:lnTo>
                  <a:cubicBezTo>
                    <a:pt x="3284348" y="646074"/>
                    <a:pt x="3281106" y="645425"/>
                    <a:pt x="3278911" y="646722"/>
                  </a:cubicBezTo>
                  <a:lnTo>
                    <a:pt x="3256002" y="654406"/>
                  </a:lnTo>
                  <a:lnTo>
                    <a:pt x="3408236" y="654406"/>
                  </a:lnTo>
                  <a:lnTo>
                    <a:pt x="3426093" y="641409"/>
                  </a:lnTo>
                  <a:cubicBezTo>
                    <a:pt x="3433926" y="636694"/>
                    <a:pt x="3442458" y="633950"/>
                    <a:pt x="3455130" y="635148"/>
                  </a:cubicBezTo>
                  <a:cubicBezTo>
                    <a:pt x="3486063" y="637941"/>
                    <a:pt x="3517395" y="630956"/>
                    <a:pt x="3550124" y="636743"/>
                  </a:cubicBezTo>
                  <a:cubicBezTo>
                    <a:pt x="3574871" y="641134"/>
                    <a:pt x="3602013" y="630358"/>
                    <a:pt x="3628156" y="628960"/>
                  </a:cubicBezTo>
                  <a:cubicBezTo>
                    <a:pt x="3660087" y="627364"/>
                    <a:pt x="3692017" y="628562"/>
                    <a:pt x="3724148" y="628162"/>
                  </a:cubicBezTo>
                  <a:cubicBezTo>
                    <a:pt x="3735125" y="627963"/>
                    <a:pt x="3746300" y="627763"/>
                    <a:pt x="3757077" y="625768"/>
                  </a:cubicBezTo>
                  <a:cubicBezTo>
                    <a:pt x="3793199" y="618782"/>
                    <a:pt x="3829121" y="610201"/>
                    <a:pt x="3865642" y="604215"/>
                  </a:cubicBezTo>
                  <a:cubicBezTo>
                    <a:pt x="3876818" y="602418"/>
                    <a:pt x="3890988" y="603216"/>
                    <a:pt x="3900567" y="608604"/>
                  </a:cubicBezTo>
                  <a:cubicBezTo>
                    <a:pt x="3942077" y="631954"/>
                    <a:pt x="3985383" y="626766"/>
                    <a:pt x="4030087" y="624171"/>
                  </a:cubicBezTo>
                  <a:cubicBezTo>
                    <a:pt x="4074790" y="621576"/>
                    <a:pt x="4119892" y="625967"/>
                    <a:pt x="4164794" y="626965"/>
                  </a:cubicBezTo>
                  <a:cubicBezTo>
                    <a:pt x="4188544" y="627364"/>
                    <a:pt x="4212294" y="626965"/>
                    <a:pt x="4236840" y="632752"/>
                  </a:cubicBezTo>
                  <a:cubicBezTo>
                    <a:pt x="4224266" y="638340"/>
                    <a:pt x="4212094" y="644926"/>
                    <a:pt x="4199122" y="648717"/>
                  </a:cubicBezTo>
                  <a:cubicBezTo>
                    <a:pt x="4195530" y="649715"/>
                    <a:pt x="4189741" y="642132"/>
                    <a:pt x="4184553" y="638939"/>
                  </a:cubicBezTo>
                  <a:cubicBezTo>
                    <a:pt x="4180960" y="636544"/>
                    <a:pt x="4176569" y="632951"/>
                    <a:pt x="4172977" y="633351"/>
                  </a:cubicBezTo>
                  <a:cubicBezTo>
                    <a:pt x="4146435" y="636345"/>
                    <a:pt x="4120292" y="641733"/>
                    <a:pt x="4093748" y="643529"/>
                  </a:cubicBezTo>
                  <a:cubicBezTo>
                    <a:pt x="4056230" y="645924"/>
                    <a:pt x="4018711" y="645724"/>
                    <a:pt x="3981193" y="646921"/>
                  </a:cubicBezTo>
                  <a:cubicBezTo>
                    <a:pt x="3899768" y="649516"/>
                    <a:pt x="3818544" y="652708"/>
                    <a:pt x="3737120" y="655304"/>
                  </a:cubicBezTo>
                  <a:cubicBezTo>
                    <a:pt x="3713771" y="656102"/>
                    <a:pt x="3690420" y="655502"/>
                    <a:pt x="3667072" y="655502"/>
                  </a:cubicBezTo>
                  <a:cubicBezTo>
                    <a:pt x="3667072" y="660692"/>
                    <a:pt x="3667072" y="665681"/>
                    <a:pt x="3667072" y="670870"/>
                  </a:cubicBezTo>
                  <a:cubicBezTo>
                    <a:pt x="3692017" y="670870"/>
                    <a:pt x="3717163" y="670271"/>
                    <a:pt x="3742109" y="671270"/>
                  </a:cubicBezTo>
                  <a:cubicBezTo>
                    <a:pt x="3749493" y="671469"/>
                    <a:pt x="3756479" y="676458"/>
                    <a:pt x="3764062" y="678055"/>
                  </a:cubicBezTo>
                  <a:cubicBezTo>
                    <a:pt x="3779827" y="681448"/>
                    <a:pt x="3795594" y="684441"/>
                    <a:pt x="3811359" y="686437"/>
                  </a:cubicBezTo>
                  <a:cubicBezTo>
                    <a:pt x="3817347" y="687235"/>
                    <a:pt x="3823533" y="684441"/>
                    <a:pt x="3829720" y="683243"/>
                  </a:cubicBezTo>
                  <a:cubicBezTo>
                    <a:pt x="3830718" y="686237"/>
                    <a:pt x="3831715" y="689231"/>
                    <a:pt x="3832713" y="692423"/>
                  </a:cubicBezTo>
                  <a:cubicBezTo>
                    <a:pt x="3821338" y="696015"/>
                    <a:pt x="3810162" y="701803"/>
                    <a:pt x="3798588" y="702601"/>
                  </a:cubicBezTo>
                  <a:cubicBezTo>
                    <a:pt x="3776635" y="704198"/>
                    <a:pt x="3754283" y="700406"/>
                    <a:pt x="3732729" y="703200"/>
                  </a:cubicBezTo>
                  <a:lnTo>
                    <a:pt x="3719451" y="706484"/>
                  </a:lnTo>
                  <a:lnTo>
                    <a:pt x="3719451" y="717146"/>
                  </a:lnTo>
                  <a:lnTo>
                    <a:pt x="3800328" y="717146"/>
                  </a:lnTo>
                  <a:lnTo>
                    <a:pt x="3814952" y="713178"/>
                  </a:lnTo>
                  <a:cubicBezTo>
                    <a:pt x="3826926" y="710784"/>
                    <a:pt x="3840097" y="716770"/>
                    <a:pt x="3852870" y="717369"/>
                  </a:cubicBezTo>
                  <a:cubicBezTo>
                    <a:pt x="3874622" y="718566"/>
                    <a:pt x="3896576" y="718966"/>
                    <a:pt x="3918527" y="718966"/>
                  </a:cubicBezTo>
                  <a:cubicBezTo>
                    <a:pt x="3937687" y="718966"/>
                    <a:pt x="3956645" y="717769"/>
                    <a:pt x="3975804" y="717969"/>
                  </a:cubicBezTo>
                  <a:cubicBezTo>
                    <a:pt x="3986980" y="717969"/>
                    <a:pt x="4001548" y="724754"/>
                    <a:pt x="4008533" y="719765"/>
                  </a:cubicBezTo>
                  <a:cubicBezTo>
                    <a:pt x="4040864" y="697013"/>
                    <a:pt x="4047249" y="739721"/>
                    <a:pt x="4071197" y="735730"/>
                  </a:cubicBezTo>
                  <a:cubicBezTo>
                    <a:pt x="4070600" y="738524"/>
                    <a:pt x="4070200" y="741318"/>
                    <a:pt x="4069601" y="744112"/>
                  </a:cubicBezTo>
                  <a:cubicBezTo>
                    <a:pt x="4053237" y="745110"/>
                    <a:pt x="4036672" y="745908"/>
                    <a:pt x="4020307" y="746906"/>
                  </a:cubicBezTo>
                  <a:cubicBezTo>
                    <a:pt x="4020507" y="749101"/>
                    <a:pt x="4020507" y="751296"/>
                    <a:pt x="4020707" y="753691"/>
                  </a:cubicBezTo>
                  <a:cubicBezTo>
                    <a:pt x="4046052" y="753691"/>
                    <a:pt x="4073193" y="759279"/>
                    <a:pt x="4096144" y="751695"/>
                  </a:cubicBezTo>
                  <a:cubicBezTo>
                    <a:pt x="4110912" y="746906"/>
                    <a:pt x="4116899" y="750897"/>
                    <a:pt x="4128674" y="753691"/>
                  </a:cubicBezTo>
                  <a:cubicBezTo>
                    <a:pt x="4146035" y="757682"/>
                    <a:pt x="4165594" y="751096"/>
                    <a:pt x="4184154" y="751495"/>
                  </a:cubicBezTo>
                  <a:cubicBezTo>
                    <a:pt x="4209898" y="752094"/>
                    <a:pt x="4235642" y="755487"/>
                    <a:pt x="4261585" y="756286"/>
                  </a:cubicBezTo>
                  <a:cubicBezTo>
                    <a:pt x="4269569" y="756485"/>
                    <a:pt x="4278949" y="754689"/>
                    <a:pt x="4285335" y="750098"/>
                  </a:cubicBezTo>
                  <a:cubicBezTo>
                    <a:pt x="4308285" y="734133"/>
                    <a:pt x="4326646" y="741916"/>
                    <a:pt x="4347401" y="755487"/>
                  </a:cubicBezTo>
                  <a:cubicBezTo>
                    <a:pt x="4354984" y="760476"/>
                    <a:pt x="4376737" y="758879"/>
                    <a:pt x="4379332" y="753691"/>
                  </a:cubicBezTo>
                  <a:cubicBezTo>
                    <a:pt x="4393899" y="725152"/>
                    <a:pt x="4420044" y="738323"/>
                    <a:pt x="4439202" y="731937"/>
                  </a:cubicBezTo>
                  <a:cubicBezTo>
                    <a:pt x="4436408" y="740918"/>
                    <a:pt x="4433614" y="749300"/>
                    <a:pt x="4430820" y="757882"/>
                  </a:cubicBezTo>
                  <a:cubicBezTo>
                    <a:pt x="4438604" y="760077"/>
                    <a:pt x="4446387" y="764068"/>
                    <a:pt x="4454169" y="764068"/>
                  </a:cubicBezTo>
                  <a:cubicBezTo>
                    <a:pt x="4479715" y="764268"/>
                    <a:pt x="4505459" y="763270"/>
                    <a:pt x="4531003" y="762073"/>
                  </a:cubicBezTo>
                  <a:cubicBezTo>
                    <a:pt x="4541979" y="761474"/>
                    <a:pt x="4547967" y="781631"/>
                    <a:pt x="4562935" y="767461"/>
                  </a:cubicBezTo>
                  <a:cubicBezTo>
                    <a:pt x="4573113" y="757682"/>
                    <a:pt x="4587682" y="752693"/>
                    <a:pt x="4597260" y="741318"/>
                  </a:cubicBezTo>
                  <a:cubicBezTo>
                    <a:pt x="4622006" y="741318"/>
                    <a:pt x="4646554" y="741318"/>
                    <a:pt x="4671300" y="741318"/>
                  </a:cubicBezTo>
                  <a:cubicBezTo>
                    <a:pt x="4671899" y="742914"/>
                    <a:pt x="4672298" y="744511"/>
                    <a:pt x="4672897" y="746107"/>
                  </a:cubicBezTo>
                  <a:cubicBezTo>
                    <a:pt x="4662320" y="749899"/>
                    <a:pt x="4651742" y="753890"/>
                    <a:pt x="4641165" y="757283"/>
                  </a:cubicBezTo>
                  <a:cubicBezTo>
                    <a:pt x="4631586" y="760277"/>
                    <a:pt x="4621608" y="762471"/>
                    <a:pt x="4611828" y="764867"/>
                  </a:cubicBezTo>
                  <a:cubicBezTo>
                    <a:pt x="4612228" y="767262"/>
                    <a:pt x="4612827" y="769457"/>
                    <a:pt x="4613226" y="771851"/>
                  </a:cubicBezTo>
                  <a:cubicBezTo>
                    <a:pt x="4651344" y="771851"/>
                    <a:pt x="4689462" y="771851"/>
                    <a:pt x="4727579" y="771851"/>
                  </a:cubicBezTo>
                  <a:cubicBezTo>
                    <a:pt x="4727579" y="769258"/>
                    <a:pt x="4727778" y="766862"/>
                    <a:pt x="4727778" y="764268"/>
                  </a:cubicBezTo>
                  <a:cubicBezTo>
                    <a:pt x="4720993" y="762871"/>
                    <a:pt x="4714207" y="761274"/>
                    <a:pt x="4707422" y="759878"/>
                  </a:cubicBezTo>
                  <a:cubicBezTo>
                    <a:pt x="4707023" y="757283"/>
                    <a:pt x="4706624" y="754689"/>
                    <a:pt x="4706026" y="752094"/>
                  </a:cubicBezTo>
                  <a:cubicBezTo>
                    <a:pt x="4719197" y="748702"/>
                    <a:pt x="4732368" y="745309"/>
                    <a:pt x="4750728" y="740520"/>
                  </a:cubicBezTo>
                  <a:cubicBezTo>
                    <a:pt x="4747735" y="751495"/>
                    <a:pt x="4745740" y="758680"/>
                    <a:pt x="4743744" y="765865"/>
                  </a:cubicBezTo>
                  <a:cubicBezTo>
                    <a:pt x="4774278" y="765865"/>
                    <a:pt x="4804813" y="765865"/>
                    <a:pt x="4835345" y="765865"/>
                  </a:cubicBezTo>
                  <a:cubicBezTo>
                    <a:pt x="4835546" y="763270"/>
                    <a:pt x="4835546" y="760676"/>
                    <a:pt x="4835745" y="758082"/>
                  </a:cubicBezTo>
                  <a:cubicBezTo>
                    <a:pt x="4828560" y="757682"/>
                    <a:pt x="4821576" y="757084"/>
                    <a:pt x="4814391" y="756485"/>
                  </a:cubicBezTo>
                  <a:cubicBezTo>
                    <a:pt x="4814391" y="754888"/>
                    <a:pt x="4814391" y="751895"/>
                    <a:pt x="4814391" y="751895"/>
                  </a:cubicBezTo>
                  <a:cubicBezTo>
                    <a:pt x="4828361" y="750897"/>
                    <a:pt x="4842331" y="750098"/>
                    <a:pt x="4856300" y="749300"/>
                  </a:cubicBezTo>
                  <a:cubicBezTo>
                    <a:pt x="4855901" y="753092"/>
                    <a:pt x="4855702" y="756684"/>
                    <a:pt x="4855303" y="760277"/>
                  </a:cubicBezTo>
                  <a:cubicBezTo>
                    <a:pt x="4864282" y="762471"/>
                    <a:pt x="4874860" y="765466"/>
                    <a:pt x="4885638" y="767860"/>
                  </a:cubicBezTo>
                  <a:cubicBezTo>
                    <a:pt x="4891425" y="769057"/>
                    <a:pt x="4900205" y="772251"/>
                    <a:pt x="4902999" y="769656"/>
                  </a:cubicBezTo>
                  <a:cubicBezTo>
                    <a:pt x="4928545" y="745110"/>
                    <a:pt x="4960076" y="757283"/>
                    <a:pt x="4989013" y="754091"/>
                  </a:cubicBezTo>
                  <a:cubicBezTo>
                    <a:pt x="4991608" y="753890"/>
                    <a:pt x="4994801" y="752693"/>
                    <a:pt x="4996598" y="753691"/>
                  </a:cubicBezTo>
                  <a:cubicBezTo>
                    <a:pt x="5054072" y="785022"/>
                    <a:pt x="5118732" y="757682"/>
                    <a:pt x="5179004" y="778038"/>
                  </a:cubicBezTo>
                  <a:cubicBezTo>
                    <a:pt x="5175011" y="781431"/>
                    <a:pt x="5170421" y="785223"/>
                    <a:pt x="5164833" y="790012"/>
                  </a:cubicBezTo>
                  <a:cubicBezTo>
                    <a:pt x="5199159" y="789614"/>
                    <a:pt x="5230491" y="794802"/>
                    <a:pt x="5259030" y="827332"/>
                  </a:cubicBezTo>
                  <a:cubicBezTo>
                    <a:pt x="5220712" y="824138"/>
                    <a:pt x="5188582" y="821344"/>
                    <a:pt x="5156252" y="819149"/>
                  </a:cubicBezTo>
                  <a:cubicBezTo>
                    <a:pt x="5151262" y="818750"/>
                    <a:pt x="5143679" y="820147"/>
                    <a:pt x="5141085" y="823540"/>
                  </a:cubicBezTo>
                  <a:cubicBezTo>
                    <a:pt x="5119730" y="852079"/>
                    <a:pt x="5089197" y="838308"/>
                    <a:pt x="5063653" y="838507"/>
                  </a:cubicBezTo>
                  <a:cubicBezTo>
                    <a:pt x="5011165" y="839107"/>
                    <a:pt x="4958679" y="830525"/>
                    <a:pt x="4906192" y="830525"/>
                  </a:cubicBezTo>
                  <a:cubicBezTo>
                    <a:pt x="4867676" y="830525"/>
                    <a:pt x="4829359" y="838308"/>
                    <a:pt x="4791042" y="846491"/>
                  </a:cubicBezTo>
                  <a:cubicBezTo>
                    <a:pt x="4801618" y="846491"/>
                    <a:pt x="4812395" y="846091"/>
                    <a:pt x="4822972" y="846491"/>
                  </a:cubicBezTo>
                  <a:cubicBezTo>
                    <a:pt x="4884240" y="848686"/>
                    <a:pt x="4946305" y="846491"/>
                    <a:pt x="5006774" y="854873"/>
                  </a:cubicBezTo>
                  <a:cubicBezTo>
                    <a:pt x="5045292" y="860261"/>
                    <a:pt x="5082213" y="870637"/>
                    <a:pt x="5120728" y="858065"/>
                  </a:cubicBezTo>
                  <a:cubicBezTo>
                    <a:pt x="5123324" y="857267"/>
                    <a:pt x="5126916" y="856669"/>
                    <a:pt x="5129111" y="857866"/>
                  </a:cubicBezTo>
                  <a:cubicBezTo>
                    <a:pt x="5159245" y="875428"/>
                    <a:pt x="5193171" y="864252"/>
                    <a:pt x="5224703" y="870838"/>
                  </a:cubicBezTo>
                  <a:cubicBezTo>
                    <a:pt x="5235481" y="873033"/>
                    <a:pt x="5247055" y="871237"/>
                    <a:pt x="5262023" y="875827"/>
                  </a:cubicBezTo>
                  <a:cubicBezTo>
                    <a:pt x="5251846" y="880417"/>
                    <a:pt x="5241667" y="885206"/>
                    <a:pt x="5227698" y="891593"/>
                  </a:cubicBezTo>
                  <a:cubicBezTo>
                    <a:pt x="5237277" y="892590"/>
                    <a:pt x="5245060" y="893389"/>
                    <a:pt x="5254838" y="894187"/>
                  </a:cubicBezTo>
                  <a:cubicBezTo>
                    <a:pt x="5251645" y="903368"/>
                    <a:pt x="5248253" y="913745"/>
                    <a:pt x="5243064" y="929312"/>
                  </a:cubicBezTo>
                  <a:cubicBezTo>
                    <a:pt x="5219915" y="928114"/>
                    <a:pt x="5190777" y="927116"/>
                    <a:pt x="5161840" y="924921"/>
                  </a:cubicBezTo>
                  <a:cubicBezTo>
                    <a:pt x="5122325" y="921928"/>
                    <a:pt x="5083010" y="916738"/>
                    <a:pt x="5043496" y="914743"/>
                  </a:cubicBezTo>
                  <a:cubicBezTo>
                    <a:pt x="5025334" y="913745"/>
                    <a:pt x="5006974" y="918734"/>
                    <a:pt x="4988614" y="919532"/>
                  </a:cubicBezTo>
                  <a:cubicBezTo>
                    <a:pt x="4960874" y="920530"/>
                    <a:pt x="4932335" y="923523"/>
                    <a:pt x="4910583" y="899176"/>
                  </a:cubicBezTo>
                  <a:cubicBezTo>
                    <a:pt x="4908587" y="896981"/>
                    <a:pt x="4901402" y="897380"/>
                    <a:pt x="4897411" y="898977"/>
                  </a:cubicBezTo>
                  <a:cubicBezTo>
                    <a:pt x="4862487" y="911549"/>
                    <a:pt x="4828162" y="910153"/>
                    <a:pt x="4792438" y="899775"/>
                  </a:cubicBezTo>
                  <a:cubicBezTo>
                    <a:pt x="4777670" y="895584"/>
                    <a:pt x="4760707" y="899975"/>
                    <a:pt x="4744741" y="899176"/>
                  </a:cubicBezTo>
                  <a:cubicBezTo>
                    <a:pt x="4703830" y="897181"/>
                    <a:pt x="4663119" y="892990"/>
                    <a:pt x="4622207" y="892990"/>
                  </a:cubicBezTo>
                  <a:lnTo>
                    <a:pt x="4556649" y="901004"/>
                  </a:lnTo>
                  <a:lnTo>
                    <a:pt x="4556649" y="917568"/>
                  </a:lnTo>
                  <a:lnTo>
                    <a:pt x="4561267" y="921765"/>
                  </a:lnTo>
                  <a:cubicBezTo>
                    <a:pt x="4580734" y="935535"/>
                    <a:pt x="4597760" y="934601"/>
                    <a:pt x="4623205" y="922326"/>
                  </a:cubicBezTo>
                  <a:cubicBezTo>
                    <a:pt x="4629191" y="919532"/>
                    <a:pt x="4638571" y="914942"/>
                    <a:pt x="4642362" y="917537"/>
                  </a:cubicBezTo>
                  <a:cubicBezTo>
                    <a:pt x="4677886" y="941285"/>
                    <a:pt x="4718998" y="927914"/>
                    <a:pt x="4756915" y="935897"/>
                  </a:cubicBezTo>
                  <a:cubicBezTo>
                    <a:pt x="4775076" y="939689"/>
                    <a:pt x="4795232" y="932106"/>
                    <a:pt x="4814590" y="932106"/>
                  </a:cubicBezTo>
                  <a:cubicBezTo>
                    <a:pt x="4827563" y="932106"/>
                    <a:pt x="4840735" y="936495"/>
                    <a:pt x="4853706" y="939090"/>
                  </a:cubicBezTo>
                  <a:cubicBezTo>
                    <a:pt x="4853506" y="942284"/>
                    <a:pt x="4853506" y="945277"/>
                    <a:pt x="4853307" y="948470"/>
                  </a:cubicBezTo>
                  <a:cubicBezTo>
                    <a:pt x="4842331" y="948470"/>
                    <a:pt x="4831155" y="948470"/>
                    <a:pt x="4820178" y="948470"/>
                  </a:cubicBezTo>
                  <a:cubicBezTo>
                    <a:pt x="4762903" y="948669"/>
                    <a:pt x="4705826" y="948669"/>
                    <a:pt x="4648550" y="949069"/>
                  </a:cubicBezTo>
                  <a:lnTo>
                    <a:pt x="4567282" y="950861"/>
                  </a:lnTo>
                  <a:lnTo>
                    <a:pt x="4566328" y="950067"/>
                  </a:lnTo>
                  <a:lnTo>
                    <a:pt x="4564528" y="950450"/>
                  </a:lnTo>
                  <a:lnTo>
                    <a:pt x="4556649" y="949192"/>
                  </a:lnTo>
                  <a:lnTo>
                    <a:pt x="4556649" y="952130"/>
                  </a:lnTo>
                  <a:lnTo>
                    <a:pt x="4564528" y="950450"/>
                  </a:lnTo>
                  <a:lnTo>
                    <a:pt x="4567126" y="950865"/>
                  </a:lnTo>
                  <a:lnTo>
                    <a:pt x="4567282" y="950861"/>
                  </a:lnTo>
                  <a:lnTo>
                    <a:pt x="4573217" y="955808"/>
                  </a:lnTo>
                  <a:lnTo>
                    <a:pt x="4540802" y="953486"/>
                  </a:lnTo>
                  <a:cubicBezTo>
                    <a:pt x="4448702" y="953486"/>
                    <a:pt x="4374043" y="966396"/>
                    <a:pt x="4374043" y="982321"/>
                  </a:cubicBezTo>
                  <a:lnTo>
                    <a:pt x="4412675" y="998449"/>
                  </a:lnTo>
                  <a:lnTo>
                    <a:pt x="4384321" y="996166"/>
                  </a:lnTo>
                  <a:cubicBezTo>
                    <a:pt x="4340415" y="993972"/>
                    <a:pt x="4296510" y="992575"/>
                    <a:pt x="4252805" y="992175"/>
                  </a:cubicBezTo>
                  <a:cubicBezTo>
                    <a:pt x="4233446" y="991976"/>
                    <a:pt x="4214089" y="995369"/>
                    <a:pt x="4194930" y="996765"/>
                  </a:cubicBezTo>
                  <a:cubicBezTo>
                    <a:pt x="4183156" y="997564"/>
                    <a:pt x="4165993" y="1004749"/>
                    <a:pt x="4172778" y="982796"/>
                  </a:cubicBezTo>
                  <a:cubicBezTo>
                    <a:pt x="4064213" y="982796"/>
                    <a:pt x="3955049" y="982796"/>
                    <a:pt x="3845884" y="982796"/>
                  </a:cubicBezTo>
                  <a:cubicBezTo>
                    <a:pt x="3845685" y="986388"/>
                    <a:pt x="3845685" y="989979"/>
                    <a:pt x="3845486" y="993572"/>
                  </a:cubicBezTo>
                  <a:cubicBezTo>
                    <a:pt x="3919326" y="1012332"/>
                    <a:pt x="3994962" y="1012332"/>
                    <a:pt x="4067605" y="1018719"/>
                  </a:cubicBezTo>
                  <a:cubicBezTo>
                    <a:pt x="4079780" y="1024904"/>
                    <a:pt x="4091155" y="1033685"/>
                    <a:pt x="4104127" y="1036879"/>
                  </a:cubicBezTo>
                  <a:cubicBezTo>
                    <a:pt x="4152421" y="1048853"/>
                    <a:pt x="4201317" y="1038076"/>
                    <a:pt x="4249812" y="1038874"/>
                  </a:cubicBezTo>
                  <a:cubicBezTo>
                    <a:pt x="4301499" y="1039673"/>
                    <a:pt x="4353387" y="1038076"/>
                    <a:pt x="4405276" y="1052045"/>
                  </a:cubicBezTo>
                  <a:cubicBezTo>
                    <a:pt x="4448782" y="1063820"/>
                    <a:pt x="4496877" y="1058631"/>
                    <a:pt x="4541979" y="1065816"/>
                  </a:cubicBezTo>
                  <a:cubicBezTo>
                    <a:pt x="4601651" y="1075395"/>
                    <a:pt x="4661522" y="1053043"/>
                    <a:pt x="4720793" y="1070805"/>
                  </a:cubicBezTo>
                  <a:cubicBezTo>
                    <a:pt x="4776274" y="1087369"/>
                    <a:pt x="4832951" y="1073799"/>
                    <a:pt x="4889029" y="1076193"/>
                  </a:cubicBezTo>
                  <a:cubicBezTo>
                    <a:pt x="4945508" y="1078589"/>
                    <a:pt x="5001985" y="1080184"/>
                    <a:pt x="5058464" y="1081982"/>
                  </a:cubicBezTo>
                  <a:cubicBezTo>
                    <a:pt x="5059461" y="1081982"/>
                    <a:pt x="5060459" y="1081781"/>
                    <a:pt x="5061257" y="1082380"/>
                  </a:cubicBezTo>
                  <a:cubicBezTo>
                    <a:pt x="5112746" y="1113712"/>
                    <a:pt x="5169423" y="1093357"/>
                    <a:pt x="5223506" y="1098545"/>
                  </a:cubicBezTo>
                  <a:cubicBezTo>
                    <a:pt x="5257233" y="1101938"/>
                    <a:pt x="5290761" y="1107126"/>
                    <a:pt x="5324688" y="1109721"/>
                  </a:cubicBezTo>
                  <a:cubicBezTo>
                    <a:pt x="5352628" y="1111917"/>
                    <a:pt x="5380767" y="1111917"/>
                    <a:pt x="5408906" y="1112714"/>
                  </a:cubicBezTo>
                  <a:cubicBezTo>
                    <a:pt x="5417488" y="1112915"/>
                    <a:pt x="5426068" y="1112714"/>
                    <a:pt x="5435248" y="1112714"/>
                  </a:cubicBezTo>
                  <a:cubicBezTo>
                    <a:pt x="5434252" y="1117505"/>
                    <a:pt x="5433651" y="1120697"/>
                    <a:pt x="5433452" y="1120697"/>
                  </a:cubicBezTo>
                  <a:cubicBezTo>
                    <a:pt x="5401721" y="1119500"/>
                    <a:pt x="5381763" y="1149235"/>
                    <a:pt x="5352029" y="1152029"/>
                  </a:cubicBezTo>
                  <a:cubicBezTo>
                    <a:pt x="5341452" y="1153028"/>
                    <a:pt x="5330276" y="1146042"/>
                    <a:pt x="5319299" y="1145244"/>
                  </a:cubicBezTo>
                  <a:cubicBezTo>
                    <a:pt x="5300140" y="1143648"/>
                    <a:pt x="5280783" y="1143248"/>
                    <a:pt x="5261624" y="1143648"/>
                  </a:cubicBezTo>
                  <a:cubicBezTo>
                    <a:pt x="5224305" y="1144646"/>
                    <a:pt x="5186986" y="1146642"/>
                    <a:pt x="5149866" y="1147839"/>
                  </a:cubicBezTo>
                  <a:cubicBezTo>
                    <a:pt x="5114143" y="1148836"/>
                    <a:pt x="5078420" y="1148238"/>
                    <a:pt x="5042697" y="1150033"/>
                  </a:cubicBezTo>
                  <a:cubicBezTo>
                    <a:pt x="5015156" y="1151431"/>
                    <a:pt x="4987617" y="1154824"/>
                    <a:pt x="4960277" y="1159214"/>
                  </a:cubicBezTo>
                  <a:cubicBezTo>
                    <a:pt x="4945707" y="1161609"/>
                    <a:pt x="4931738" y="1168793"/>
                    <a:pt x="4917168" y="1171387"/>
                  </a:cubicBezTo>
                  <a:cubicBezTo>
                    <a:pt x="4906592" y="1173184"/>
                    <a:pt x="4893022" y="1174780"/>
                    <a:pt x="4884839" y="1169792"/>
                  </a:cubicBezTo>
                  <a:cubicBezTo>
                    <a:pt x="4864282" y="1157218"/>
                    <a:pt x="4844726" y="1157817"/>
                    <a:pt x="4823771" y="1165799"/>
                  </a:cubicBezTo>
                  <a:cubicBezTo>
                    <a:pt x="4819580" y="1167396"/>
                    <a:pt x="4813793" y="1167995"/>
                    <a:pt x="4810000" y="1166399"/>
                  </a:cubicBezTo>
                  <a:cubicBezTo>
                    <a:pt x="4776274" y="1151830"/>
                    <a:pt x="4742746" y="1166998"/>
                    <a:pt x="4709418" y="1167796"/>
                  </a:cubicBezTo>
                  <a:lnTo>
                    <a:pt x="4675481" y="1171609"/>
                  </a:lnTo>
                  <a:lnTo>
                    <a:pt x="4697915" y="1174126"/>
                  </a:lnTo>
                  <a:cubicBezTo>
                    <a:pt x="4697915" y="1174126"/>
                    <a:pt x="4697915" y="1174126"/>
                    <a:pt x="4916523" y="1197735"/>
                  </a:cubicBezTo>
                  <a:cubicBezTo>
                    <a:pt x="4916523" y="1197735"/>
                    <a:pt x="4916523" y="1197735"/>
                    <a:pt x="4909096" y="1205783"/>
                  </a:cubicBezTo>
                  <a:cubicBezTo>
                    <a:pt x="4931130" y="1213296"/>
                    <a:pt x="4945984" y="1221344"/>
                    <a:pt x="4964553" y="1221344"/>
                  </a:cubicBezTo>
                  <a:cubicBezTo>
                    <a:pt x="4953412" y="1229392"/>
                    <a:pt x="4938557" y="1221344"/>
                    <a:pt x="4927416" y="1229392"/>
                  </a:cubicBezTo>
                  <a:cubicBezTo>
                    <a:pt x="4949450" y="1245489"/>
                    <a:pt x="4964305" y="1237441"/>
                    <a:pt x="4986587" y="1237441"/>
                  </a:cubicBezTo>
                  <a:cubicBezTo>
                    <a:pt x="4982873" y="1244952"/>
                    <a:pt x="4945984" y="1237441"/>
                    <a:pt x="4931130" y="1253001"/>
                  </a:cubicBezTo>
                  <a:cubicBezTo>
                    <a:pt x="4931130" y="1244952"/>
                    <a:pt x="4923703" y="1244952"/>
                    <a:pt x="4919989" y="1244952"/>
                  </a:cubicBezTo>
                  <a:cubicBezTo>
                    <a:pt x="4908848" y="1253001"/>
                    <a:pt x="4908848" y="1253001"/>
                    <a:pt x="4901421" y="1253001"/>
                  </a:cubicBezTo>
                  <a:cubicBezTo>
                    <a:pt x="4893994" y="1244952"/>
                    <a:pt x="4890280" y="1268562"/>
                    <a:pt x="4886567" y="1268562"/>
                  </a:cubicBezTo>
                  <a:cubicBezTo>
                    <a:pt x="4886567" y="1268562"/>
                    <a:pt x="4886567" y="1268562"/>
                    <a:pt x="4890280" y="1276610"/>
                  </a:cubicBezTo>
                  <a:lnTo>
                    <a:pt x="4890280" y="1273391"/>
                  </a:lnTo>
                  <a:lnTo>
                    <a:pt x="5012830" y="1273391"/>
                  </a:lnTo>
                  <a:cubicBezTo>
                    <a:pt x="4998223" y="1296999"/>
                    <a:pt x="4975941" y="1281439"/>
                    <a:pt x="4961086" y="1296999"/>
                  </a:cubicBezTo>
                  <a:cubicBezTo>
                    <a:pt x="4935338" y="1296999"/>
                    <a:pt x="4909343" y="1313096"/>
                    <a:pt x="4887062" y="1305047"/>
                  </a:cubicBezTo>
                  <a:cubicBezTo>
                    <a:pt x="4868741" y="1320607"/>
                    <a:pt x="4839032" y="1328657"/>
                    <a:pt x="4820464" y="1328657"/>
                  </a:cubicBezTo>
                  <a:cubicBezTo>
                    <a:pt x="4798430" y="1367825"/>
                    <a:pt x="4779862" y="1336705"/>
                    <a:pt x="4753867" y="1352265"/>
                  </a:cubicBezTo>
                  <a:cubicBezTo>
                    <a:pt x="4742726" y="1359777"/>
                    <a:pt x="4724158" y="1359777"/>
                    <a:pt x="4709303" y="1367825"/>
                  </a:cubicBezTo>
                  <a:cubicBezTo>
                    <a:pt x="4694448" y="1371849"/>
                    <a:pt x="4678727" y="1373861"/>
                    <a:pt x="4663471" y="1376812"/>
                  </a:cubicBezTo>
                  <a:lnTo>
                    <a:pt x="4651510" y="1380875"/>
                  </a:lnTo>
                  <a:lnTo>
                    <a:pt x="4670503" y="1381932"/>
                  </a:lnTo>
                  <a:cubicBezTo>
                    <a:pt x="4717002" y="1382531"/>
                    <a:pt x="4763501" y="1376543"/>
                    <a:pt x="4810201" y="1374149"/>
                  </a:cubicBezTo>
                  <a:cubicBezTo>
                    <a:pt x="4819780" y="1373750"/>
                    <a:pt x="4832352" y="1365568"/>
                    <a:pt x="4839138" y="1381534"/>
                  </a:cubicBezTo>
                  <a:cubicBezTo>
                    <a:pt x="4840534" y="1384527"/>
                    <a:pt x="4848317" y="1385325"/>
                    <a:pt x="4853506" y="1386124"/>
                  </a:cubicBezTo>
                  <a:cubicBezTo>
                    <a:pt x="4906192" y="1394106"/>
                    <a:pt x="4958679" y="1401690"/>
                    <a:pt x="5012562" y="1409672"/>
                  </a:cubicBezTo>
                  <a:cubicBezTo>
                    <a:pt x="5012562" y="1409672"/>
                    <a:pt x="5011564" y="1416857"/>
                    <a:pt x="5009968" y="1416857"/>
                  </a:cubicBezTo>
                  <a:cubicBezTo>
                    <a:pt x="4980432" y="1418653"/>
                    <a:pt x="4950696" y="1419451"/>
                    <a:pt x="4921159" y="1421048"/>
                  </a:cubicBezTo>
                  <a:cubicBezTo>
                    <a:pt x="4905594" y="1421846"/>
                    <a:pt x="4890027" y="1424441"/>
                    <a:pt x="4874461" y="1425040"/>
                  </a:cubicBezTo>
                  <a:cubicBezTo>
                    <a:pt x="4837342" y="1426436"/>
                    <a:pt x="4800222" y="1428632"/>
                    <a:pt x="4763102" y="1428033"/>
                  </a:cubicBezTo>
                  <a:cubicBezTo>
                    <a:pt x="4707023" y="1427035"/>
                    <a:pt x="4650744" y="1423244"/>
                    <a:pt x="4594666" y="1422045"/>
                  </a:cubicBezTo>
                  <a:cubicBezTo>
                    <a:pt x="4590974" y="1421946"/>
                    <a:pt x="4587233" y="1423992"/>
                    <a:pt x="4583490" y="1426612"/>
                  </a:cubicBezTo>
                  <a:lnTo>
                    <a:pt x="4573343" y="1433882"/>
                  </a:lnTo>
                  <a:lnTo>
                    <a:pt x="4572115" y="1433820"/>
                  </a:lnTo>
                  <a:lnTo>
                    <a:pt x="4571224" y="1433914"/>
                  </a:lnTo>
                  <a:lnTo>
                    <a:pt x="4558744" y="1425838"/>
                  </a:lnTo>
                  <a:lnTo>
                    <a:pt x="4422917" y="1425591"/>
                  </a:lnTo>
                  <a:lnTo>
                    <a:pt x="4420384" y="1430604"/>
                  </a:lnTo>
                  <a:cubicBezTo>
                    <a:pt x="4414813" y="1426847"/>
                    <a:pt x="4408315" y="1428859"/>
                    <a:pt x="4401351" y="1431811"/>
                  </a:cubicBezTo>
                  <a:lnTo>
                    <a:pt x="4394507" y="1433957"/>
                  </a:lnTo>
                  <a:lnTo>
                    <a:pt x="4420936" y="1433998"/>
                  </a:lnTo>
                  <a:lnTo>
                    <a:pt x="4440746" y="1437449"/>
                  </a:lnTo>
                  <a:lnTo>
                    <a:pt x="4508851" y="1440406"/>
                  </a:lnTo>
                  <a:lnTo>
                    <a:pt x="4571224" y="1433914"/>
                  </a:lnTo>
                  <a:lnTo>
                    <a:pt x="4572314" y="1434619"/>
                  </a:lnTo>
                  <a:lnTo>
                    <a:pt x="4573343" y="1433882"/>
                  </a:lnTo>
                  <a:lnTo>
                    <a:pt x="4751327" y="1442800"/>
                  </a:lnTo>
                  <a:cubicBezTo>
                    <a:pt x="4755718" y="1443001"/>
                    <a:pt x="4759910" y="1447191"/>
                    <a:pt x="4762104" y="1453378"/>
                  </a:cubicBezTo>
                  <a:lnTo>
                    <a:pt x="4453296" y="1453378"/>
                  </a:lnTo>
                  <a:lnTo>
                    <a:pt x="4452610" y="1453958"/>
                  </a:lnTo>
                  <a:cubicBezTo>
                    <a:pt x="4486936" y="1453560"/>
                    <a:pt x="4518268" y="1458748"/>
                    <a:pt x="4546806" y="1491278"/>
                  </a:cubicBezTo>
                  <a:cubicBezTo>
                    <a:pt x="4508490" y="1488084"/>
                    <a:pt x="4476360" y="1485290"/>
                    <a:pt x="4444029" y="1483095"/>
                  </a:cubicBezTo>
                  <a:cubicBezTo>
                    <a:pt x="4439039" y="1482696"/>
                    <a:pt x="4431456" y="1484093"/>
                    <a:pt x="4428862" y="1487486"/>
                  </a:cubicBezTo>
                  <a:lnTo>
                    <a:pt x="4414059" y="1499614"/>
                  </a:lnTo>
                  <a:lnTo>
                    <a:pt x="4419804" y="1505360"/>
                  </a:lnTo>
                  <a:cubicBezTo>
                    <a:pt x="4421975" y="1509076"/>
                    <a:pt x="4423969" y="1513416"/>
                    <a:pt x="4426064" y="1516408"/>
                  </a:cubicBezTo>
                  <a:lnTo>
                    <a:pt x="4416684" y="1521817"/>
                  </a:lnTo>
                  <a:lnTo>
                    <a:pt x="4416888" y="1521812"/>
                  </a:lnTo>
                  <a:cubicBezTo>
                    <a:pt x="4447022" y="1539374"/>
                    <a:pt x="4480948" y="1528198"/>
                    <a:pt x="4512480" y="1534784"/>
                  </a:cubicBezTo>
                  <a:cubicBezTo>
                    <a:pt x="4523258" y="1536979"/>
                    <a:pt x="4534832" y="1535182"/>
                    <a:pt x="4549800" y="1539773"/>
                  </a:cubicBezTo>
                  <a:cubicBezTo>
                    <a:pt x="4539623" y="1544363"/>
                    <a:pt x="4529444" y="1549152"/>
                    <a:pt x="4515475" y="1555539"/>
                  </a:cubicBezTo>
                  <a:cubicBezTo>
                    <a:pt x="4525054" y="1556536"/>
                    <a:pt x="4532837" y="1557335"/>
                    <a:pt x="4542615" y="1558133"/>
                  </a:cubicBezTo>
                  <a:cubicBezTo>
                    <a:pt x="4539422" y="1567314"/>
                    <a:pt x="4536030" y="1577691"/>
                    <a:pt x="4530842" y="1593258"/>
                  </a:cubicBezTo>
                  <a:cubicBezTo>
                    <a:pt x="4507692" y="1592059"/>
                    <a:pt x="4478554" y="1591062"/>
                    <a:pt x="4449617" y="1588867"/>
                  </a:cubicBezTo>
                  <a:lnTo>
                    <a:pt x="4366011" y="1581677"/>
                  </a:lnTo>
                  <a:lnTo>
                    <a:pt x="4363812" y="1581957"/>
                  </a:lnTo>
                  <a:lnTo>
                    <a:pt x="4359525" y="1581119"/>
                  </a:lnTo>
                  <a:lnTo>
                    <a:pt x="4358835" y="1581060"/>
                  </a:lnTo>
                  <a:lnTo>
                    <a:pt x="4354992" y="1586719"/>
                  </a:lnTo>
                  <a:cubicBezTo>
                    <a:pt x="4352671" y="1591615"/>
                    <a:pt x="4350815" y="1597517"/>
                    <a:pt x="4348958" y="1597517"/>
                  </a:cubicBezTo>
                  <a:cubicBezTo>
                    <a:pt x="4348958" y="1597517"/>
                    <a:pt x="4348958" y="1597517"/>
                    <a:pt x="4352671" y="1605565"/>
                  </a:cubicBezTo>
                  <a:lnTo>
                    <a:pt x="4352671" y="1602346"/>
                  </a:lnTo>
                  <a:lnTo>
                    <a:pt x="4475221" y="1602346"/>
                  </a:lnTo>
                  <a:cubicBezTo>
                    <a:pt x="4460614" y="1625955"/>
                    <a:pt x="4438332" y="1610394"/>
                    <a:pt x="4423477" y="1625955"/>
                  </a:cubicBezTo>
                  <a:cubicBezTo>
                    <a:pt x="4397729" y="1625955"/>
                    <a:pt x="4371734" y="1642052"/>
                    <a:pt x="4349453" y="1634003"/>
                  </a:cubicBezTo>
                  <a:cubicBezTo>
                    <a:pt x="4331132" y="1649563"/>
                    <a:pt x="4301423" y="1657612"/>
                    <a:pt x="4282855" y="1657612"/>
                  </a:cubicBezTo>
                  <a:cubicBezTo>
                    <a:pt x="4260821" y="1696781"/>
                    <a:pt x="4242253" y="1665660"/>
                    <a:pt x="4216258" y="1681221"/>
                  </a:cubicBezTo>
                  <a:cubicBezTo>
                    <a:pt x="4205117" y="1688733"/>
                    <a:pt x="4186549" y="1688733"/>
                    <a:pt x="4171694" y="1696781"/>
                  </a:cubicBezTo>
                  <a:cubicBezTo>
                    <a:pt x="4156840" y="1700805"/>
                    <a:pt x="4141118" y="1702817"/>
                    <a:pt x="4125862" y="1705768"/>
                  </a:cubicBezTo>
                  <a:lnTo>
                    <a:pt x="4115983" y="1709124"/>
                  </a:lnTo>
                  <a:lnTo>
                    <a:pt x="4114425" y="1710011"/>
                  </a:lnTo>
                  <a:lnTo>
                    <a:pt x="4112873" y="1710180"/>
                  </a:lnTo>
                  <a:lnTo>
                    <a:pt x="4082815" y="1720389"/>
                  </a:lnTo>
                  <a:cubicBezTo>
                    <a:pt x="4082815" y="1720389"/>
                    <a:pt x="4082815" y="1720389"/>
                    <a:pt x="4105096" y="1728438"/>
                  </a:cubicBezTo>
                  <a:lnTo>
                    <a:pt x="4097123" y="1729182"/>
                  </a:lnTo>
                  <a:lnTo>
                    <a:pt x="3838380" y="1729182"/>
                  </a:lnTo>
                  <a:lnTo>
                    <a:pt x="2824845" y="1729182"/>
                  </a:lnTo>
                  <a:lnTo>
                    <a:pt x="665855" y="1729182"/>
                  </a:lnTo>
                  <a:lnTo>
                    <a:pt x="363886" y="1729182"/>
                  </a:lnTo>
                  <a:lnTo>
                    <a:pt x="363885" y="1729182"/>
                  </a:lnTo>
                  <a:lnTo>
                    <a:pt x="349303" y="1729182"/>
                  </a:lnTo>
                  <a:lnTo>
                    <a:pt x="296097" y="1729182"/>
                  </a:lnTo>
                  <a:lnTo>
                    <a:pt x="0" y="1729182"/>
                  </a:lnTo>
                  <a:lnTo>
                    <a:pt x="0" y="83293"/>
                  </a:lnTo>
                  <a:lnTo>
                    <a:pt x="13316" y="82599"/>
                  </a:lnTo>
                  <a:cubicBezTo>
                    <a:pt x="28994" y="81602"/>
                    <a:pt x="44673" y="80404"/>
                    <a:pt x="60179" y="78010"/>
                  </a:cubicBezTo>
                  <a:cubicBezTo>
                    <a:pt x="81199" y="74619"/>
                    <a:pt x="102047" y="69830"/>
                    <a:pt x="122894" y="65441"/>
                  </a:cubicBezTo>
                  <a:cubicBezTo>
                    <a:pt x="146671" y="60254"/>
                    <a:pt x="170447" y="53670"/>
                    <a:pt x="194395" y="49879"/>
                  </a:cubicBezTo>
                  <a:cubicBezTo>
                    <a:pt x="214038" y="46886"/>
                    <a:pt x="235057" y="51076"/>
                    <a:pt x="253665" y="44892"/>
                  </a:cubicBezTo>
                  <a:cubicBezTo>
                    <a:pt x="269687" y="39504"/>
                    <a:pt x="291224" y="56462"/>
                    <a:pt x="302424" y="30127"/>
                  </a:cubicBezTo>
                  <a:cubicBezTo>
                    <a:pt x="303285" y="27932"/>
                    <a:pt x="310349" y="26935"/>
                    <a:pt x="313105" y="28531"/>
                  </a:cubicBezTo>
                  <a:cubicBezTo>
                    <a:pt x="342396" y="46886"/>
                    <a:pt x="368067" y="39305"/>
                    <a:pt x="392877" y="16360"/>
                  </a:cubicBezTo>
                  <a:cubicBezTo>
                    <a:pt x="398047" y="11572"/>
                    <a:pt x="407695" y="9377"/>
                    <a:pt x="414242" y="10974"/>
                  </a:cubicBezTo>
                  <a:cubicBezTo>
                    <a:pt x="445082" y="18356"/>
                    <a:pt x="476267" y="1397"/>
                    <a:pt x="507797" y="16161"/>
                  </a:cubicBezTo>
                  <a:cubicBezTo>
                    <a:pt x="520030" y="21947"/>
                    <a:pt x="538637" y="16759"/>
                    <a:pt x="551731" y="9977"/>
                  </a:cubicBezTo>
                  <a:cubicBezTo>
                    <a:pt x="566204" y="2595"/>
                    <a:pt x="575852" y="5986"/>
                    <a:pt x="590497" y="9776"/>
                  </a:cubicBezTo>
                  <a:cubicBezTo>
                    <a:pt x="612723" y="15563"/>
                    <a:pt x="637706" y="7382"/>
                    <a:pt x="661654" y="5188"/>
                  </a:cubicBezTo>
                  <a:cubicBezTo>
                    <a:pt x="666479" y="4788"/>
                    <a:pt x="671302" y="4589"/>
                    <a:pt x="675954" y="3791"/>
                  </a:cubicBezTo>
                  <a:cubicBezTo>
                    <a:pt x="680779" y="2994"/>
                    <a:pt x="685431" y="1597"/>
                    <a:pt x="691460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72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 t="-57089" b="-46440"/>
              </a:stretch>
            </a:blipFill>
            <a:ln w="510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 18" descr="1452df74-6e39-430a-b55f-13b913db63ed"/>
            <p:cNvSpPr/>
            <p:nvPr/>
          </p:nvSpPr>
          <p:spPr>
            <a:xfrm>
              <a:off x="4585649" y="1130300"/>
              <a:ext cx="7606352" cy="3664976"/>
            </a:xfrm>
            <a:custGeom>
              <a:avLst/>
              <a:gdLst>
                <a:gd name="connsiteX0" fmla="*/ 8703548 w 10758358"/>
                <a:gd name="connsiteY0" fmla="*/ 795199 h 6858000"/>
                <a:gd name="connsiteX1" fmla="*/ 8652268 w 10758358"/>
                <a:gd name="connsiteY1" fmla="*/ 804004 h 6858000"/>
                <a:gd name="connsiteX2" fmla="*/ 8588558 w 10758358"/>
                <a:gd name="connsiteY2" fmla="*/ 830939 h 6858000"/>
                <a:gd name="connsiteX3" fmla="*/ 8665736 w 10758358"/>
                <a:gd name="connsiteY3" fmla="*/ 703517 h 6858000"/>
                <a:gd name="connsiteX4" fmla="*/ 8672470 w 10758358"/>
                <a:gd name="connsiteY4" fmla="*/ 706625 h 6858000"/>
                <a:gd name="connsiteX5" fmla="*/ 8666254 w 10758358"/>
                <a:gd name="connsiteY5" fmla="*/ 757905 h 6858000"/>
                <a:gd name="connsiteX6" fmla="*/ 8680757 w 10758358"/>
                <a:gd name="connsiteY6" fmla="*/ 761530 h 6858000"/>
                <a:gd name="connsiteX7" fmla="*/ 8698886 w 10758358"/>
                <a:gd name="connsiteY7" fmla="*/ 692122 h 6858000"/>
                <a:gd name="connsiteX8" fmla="*/ 8742914 w 10758358"/>
                <a:gd name="connsiteY8" fmla="*/ 678136 h 6858000"/>
                <a:gd name="connsiteX9" fmla="*/ 8715980 w 10758358"/>
                <a:gd name="connsiteY9" fmla="*/ 712841 h 6858000"/>
                <a:gd name="connsiteX10" fmla="*/ 8978593 w 10758358"/>
                <a:gd name="connsiteY10" fmla="*/ 584383 h 6858000"/>
                <a:gd name="connsiteX11" fmla="*/ 8986363 w 10758358"/>
                <a:gd name="connsiteY11" fmla="*/ 598368 h 6858000"/>
                <a:gd name="connsiteX12" fmla="*/ 8935602 w 10758358"/>
                <a:gd name="connsiteY12" fmla="*/ 633590 h 6858000"/>
                <a:gd name="connsiteX13" fmla="*/ 9039715 w 10758358"/>
                <a:gd name="connsiteY13" fmla="*/ 608210 h 6858000"/>
                <a:gd name="connsiteX14" fmla="*/ 9027801 w 10758358"/>
                <a:gd name="connsiteY14" fmla="*/ 643432 h 6858000"/>
                <a:gd name="connsiteX15" fmla="*/ 9531792 w 10758358"/>
                <a:gd name="connsiteY15" fmla="*/ 446083 h 6858000"/>
                <a:gd name="connsiteX16" fmla="*/ 9536971 w 10758358"/>
                <a:gd name="connsiteY16" fmla="*/ 458514 h 6858000"/>
                <a:gd name="connsiteX17" fmla="*/ 9466527 w 10758358"/>
                <a:gd name="connsiteY17" fmla="*/ 487521 h 6858000"/>
                <a:gd name="connsiteX18" fmla="*/ 9469634 w 10758358"/>
                <a:gd name="connsiteY18" fmla="*/ 497881 h 6858000"/>
                <a:gd name="connsiteX19" fmla="*/ 9656624 w 10758358"/>
                <a:gd name="connsiteY19" fmla="*/ 445565 h 6858000"/>
                <a:gd name="connsiteX20" fmla="*/ 9863814 w 10758358"/>
                <a:gd name="connsiteY20" fmla="*/ 370459 h 6858000"/>
                <a:gd name="connsiteX21" fmla="*/ 10088098 w 10758358"/>
                <a:gd name="connsiteY21" fmla="*/ 251842 h 6858000"/>
                <a:gd name="connsiteX22" fmla="*/ 10185477 w 10758358"/>
                <a:gd name="connsiteY22" fmla="*/ 206778 h 6858000"/>
                <a:gd name="connsiteX23" fmla="*/ 10164758 w 10758358"/>
                <a:gd name="connsiteY23" fmla="*/ 238893 h 6858000"/>
                <a:gd name="connsiteX24" fmla="*/ 10241936 w 10758358"/>
                <a:gd name="connsiteY24" fmla="*/ 220764 h 6858000"/>
                <a:gd name="connsiteX25" fmla="*/ 10308755 w 10758358"/>
                <a:gd name="connsiteY25" fmla="*/ 173110 h 6858000"/>
                <a:gd name="connsiteX26" fmla="*/ 10381790 w 10758358"/>
                <a:gd name="connsiteY26" fmla="*/ 144621 h 6858000"/>
                <a:gd name="connsiteX27" fmla="*/ 10431515 w 10758358"/>
                <a:gd name="connsiteY27" fmla="*/ 102147 h 6858000"/>
                <a:gd name="connsiteX28" fmla="*/ 10465184 w 10758358"/>
                <a:gd name="connsiteY28" fmla="*/ 71069 h 6858000"/>
                <a:gd name="connsiteX29" fmla="*/ 10466220 w 10758358"/>
                <a:gd name="connsiteY29" fmla="*/ 23415 h 6858000"/>
                <a:gd name="connsiteX30" fmla="*/ 10501442 w 10758358"/>
                <a:gd name="connsiteY30" fmla="*/ 64853 h 6858000"/>
                <a:gd name="connsiteX31" fmla="*/ 10517499 w 10758358"/>
                <a:gd name="connsiteY31" fmla="*/ 30148 h 6858000"/>
                <a:gd name="connsiteX32" fmla="*/ 10592606 w 10758358"/>
                <a:gd name="connsiteY32" fmla="*/ 25487 h 6858000"/>
                <a:gd name="connsiteX33" fmla="*/ 10614879 w 10758358"/>
                <a:gd name="connsiteY33" fmla="*/ 47242 h 6858000"/>
                <a:gd name="connsiteX34" fmla="*/ 10732978 w 10758358"/>
                <a:gd name="connsiteY34" fmla="*/ 139959 h 6858000"/>
                <a:gd name="connsiteX35" fmla="*/ 10760431 w 10758358"/>
                <a:gd name="connsiteY35" fmla="*/ 148247 h 6858000"/>
                <a:gd name="connsiteX36" fmla="*/ 10760431 w 10758358"/>
                <a:gd name="connsiteY36" fmla="*/ 510312 h 6858000"/>
                <a:gd name="connsiteX37" fmla="*/ 10689467 w 10758358"/>
                <a:gd name="connsiteY37" fmla="*/ 517046 h 6858000"/>
                <a:gd name="connsiteX38" fmla="*/ 10689467 w 10758358"/>
                <a:gd name="connsiteY38" fmla="*/ 479234 h 6858000"/>
                <a:gd name="connsiteX39" fmla="*/ 10648029 w 10758358"/>
                <a:gd name="connsiteY39" fmla="*/ 542427 h 6858000"/>
                <a:gd name="connsiteX40" fmla="*/ 10611771 w 10758358"/>
                <a:gd name="connsiteY40" fmla="*/ 514974 h 6858000"/>
                <a:gd name="connsiteX41" fmla="*/ 10599340 w 10758358"/>
                <a:gd name="connsiteY41" fmla="*/ 527405 h 6858000"/>
                <a:gd name="connsiteX42" fmla="*/ 10657871 w 10758358"/>
                <a:gd name="connsiteY42" fmla="*/ 596296 h 6858000"/>
                <a:gd name="connsiteX43" fmla="*/ 10714849 w 10758358"/>
                <a:gd name="connsiteY43" fmla="*/ 572987 h 6858000"/>
                <a:gd name="connsiteX44" fmla="*/ 10673928 w 10758358"/>
                <a:gd name="connsiteY44" fmla="*/ 665187 h 6858000"/>
                <a:gd name="connsiteX45" fmla="*/ 10674446 w 10758358"/>
                <a:gd name="connsiteY45" fmla="*/ 711805 h 6858000"/>
                <a:gd name="connsiteX46" fmla="*/ 10660978 w 10758358"/>
                <a:gd name="connsiteY46" fmla="*/ 793127 h 6858000"/>
                <a:gd name="connsiteX47" fmla="*/ 10625238 w 10758358"/>
                <a:gd name="connsiteY47" fmla="*/ 802968 h 6858000"/>
                <a:gd name="connsiteX48" fmla="*/ 10535628 w 10758358"/>
                <a:gd name="connsiteY48" fmla="*/ 852176 h 6858000"/>
                <a:gd name="connsiteX49" fmla="*/ 10539255 w 10758358"/>
                <a:gd name="connsiteY49" fmla="*/ 867197 h 6858000"/>
                <a:gd name="connsiteX50" fmla="*/ 10642849 w 10758358"/>
                <a:gd name="connsiteY50" fmla="*/ 891542 h 6858000"/>
                <a:gd name="connsiteX51" fmla="*/ 10714330 w 10758358"/>
                <a:gd name="connsiteY51" fmla="*/ 877039 h 6858000"/>
                <a:gd name="connsiteX52" fmla="*/ 10693611 w 10758358"/>
                <a:gd name="connsiteY52" fmla="*/ 828867 h 6858000"/>
                <a:gd name="connsiteX53" fmla="*/ 10760431 w 10758358"/>
                <a:gd name="connsiteY53" fmla="*/ 799343 h 6858000"/>
                <a:gd name="connsiteX54" fmla="*/ 10760431 w 10758358"/>
                <a:gd name="connsiteY54" fmla="*/ 1736361 h 6858000"/>
                <a:gd name="connsiteX55" fmla="*/ 10566707 w 10758358"/>
                <a:gd name="connsiteY55" fmla="*/ 1862229 h 6858000"/>
                <a:gd name="connsiteX56" fmla="*/ 10574477 w 10758358"/>
                <a:gd name="connsiteY56" fmla="*/ 1875178 h 6858000"/>
                <a:gd name="connsiteX57" fmla="*/ 10760431 w 10758358"/>
                <a:gd name="connsiteY57" fmla="*/ 1832704 h 6858000"/>
                <a:gd name="connsiteX58" fmla="*/ 10760431 w 10758358"/>
                <a:gd name="connsiteY58" fmla="*/ 4835928 h 6858000"/>
                <a:gd name="connsiteX59" fmla="*/ 10462594 w 10758358"/>
                <a:gd name="connsiteY59" fmla="*/ 5000645 h 6858000"/>
                <a:gd name="connsiteX60" fmla="*/ 10524751 w 10758358"/>
                <a:gd name="connsiteY60" fmla="*/ 5024990 h 6858000"/>
                <a:gd name="connsiteX61" fmla="*/ 10659425 w 10758358"/>
                <a:gd name="connsiteY61" fmla="*/ 4960243 h 6858000"/>
                <a:gd name="connsiteX62" fmla="*/ 10760431 w 10758358"/>
                <a:gd name="connsiteY62" fmla="*/ 4900157 h 6858000"/>
                <a:gd name="connsiteX63" fmla="*/ 10760431 w 10758358"/>
                <a:gd name="connsiteY63" fmla="*/ 5635165 h 6858000"/>
                <a:gd name="connsiteX64" fmla="*/ 10728834 w 10758358"/>
                <a:gd name="connsiteY64" fmla="*/ 5657956 h 6858000"/>
                <a:gd name="connsiteX65" fmla="*/ 10675482 w 10758358"/>
                <a:gd name="connsiteY65" fmla="*/ 5704574 h 6858000"/>
                <a:gd name="connsiteX66" fmla="*/ 10501442 w 10758358"/>
                <a:gd name="connsiteY66" fmla="*/ 5787450 h 6858000"/>
                <a:gd name="connsiteX67" fmla="*/ 10317043 w 10758358"/>
                <a:gd name="connsiteY67" fmla="*/ 5879132 h 6858000"/>
                <a:gd name="connsiteX68" fmla="*/ 10162168 w 10758358"/>
                <a:gd name="connsiteY68" fmla="*/ 5945433 h 6858000"/>
                <a:gd name="connsiteX69" fmla="*/ 10085508 w 10758358"/>
                <a:gd name="connsiteY69" fmla="*/ 5988425 h 6858000"/>
                <a:gd name="connsiteX70" fmla="*/ 9777830 w 10758358"/>
                <a:gd name="connsiteY70" fmla="*/ 6117919 h 6858000"/>
                <a:gd name="connsiteX71" fmla="*/ 9564942 w 10758358"/>
                <a:gd name="connsiteY71" fmla="*/ 6212708 h 6858000"/>
                <a:gd name="connsiteX72" fmla="*/ 9197697 w 10758358"/>
                <a:gd name="connsiteY72" fmla="*/ 6347900 h 6858000"/>
                <a:gd name="connsiteX73" fmla="*/ 8460099 w 10758358"/>
                <a:gd name="connsiteY73" fmla="*/ 6569594 h 6858000"/>
                <a:gd name="connsiteX74" fmla="*/ 8127559 w 10758358"/>
                <a:gd name="connsiteY74" fmla="*/ 6647808 h 6858000"/>
                <a:gd name="connsiteX75" fmla="*/ 7865463 w 10758358"/>
                <a:gd name="connsiteY75" fmla="*/ 6726022 h 6858000"/>
                <a:gd name="connsiteX76" fmla="*/ 7827133 w 10758358"/>
                <a:gd name="connsiteY76" fmla="*/ 6733792 h 6858000"/>
                <a:gd name="connsiteX77" fmla="*/ 7821954 w 10758358"/>
                <a:gd name="connsiteY77" fmla="*/ 6715663 h 6858000"/>
                <a:gd name="connsiteX78" fmla="*/ 7877377 w 10758358"/>
                <a:gd name="connsiteY78" fmla="*/ 6699606 h 6858000"/>
                <a:gd name="connsiteX79" fmla="*/ 7982008 w 10758358"/>
                <a:gd name="connsiteY79" fmla="*/ 6666973 h 6858000"/>
                <a:gd name="connsiteX80" fmla="*/ 8210436 w 10758358"/>
                <a:gd name="connsiteY80" fmla="*/ 6606370 h 6858000"/>
                <a:gd name="connsiteX81" fmla="*/ 8478746 w 10758358"/>
                <a:gd name="connsiteY81" fmla="*/ 6529709 h 6858000"/>
                <a:gd name="connsiteX82" fmla="*/ 8798856 w 10758358"/>
                <a:gd name="connsiteY82" fmla="*/ 6439581 h 6858000"/>
                <a:gd name="connsiteX83" fmla="*/ 9158331 w 10758358"/>
                <a:gd name="connsiteY83" fmla="*/ 6314749 h 6858000"/>
                <a:gd name="connsiteX84" fmla="*/ 9390384 w 10758358"/>
                <a:gd name="connsiteY84" fmla="*/ 6210636 h 6858000"/>
                <a:gd name="connsiteX85" fmla="*/ 9457203 w 10758358"/>
                <a:gd name="connsiteY85" fmla="*/ 6182148 h 6858000"/>
                <a:gd name="connsiteX86" fmla="*/ 6331737 w 10758358"/>
                <a:gd name="connsiteY86" fmla="*/ 6821330 h 6858000"/>
                <a:gd name="connsiteX87" fmla="*/ 6352974 w 10758358"/>
                <a:gd name="connsiteY87" fmla="*/ 6854998 h 6858000"/>
                <a:gd name="connsiteX88" fmla="*/ 6309464 w 10758358"/>
                <a:gd name="connsiteY88" fmla="*/ 6860178 h 6858000"/>
                <a:gd name="connsiteX89" fmla="*/ 6140086 w 10758358"/>
                <a:gd name="connsiteY89" fmla="*/ 6823402 h 6858000"/>
                <a:gd name="connsiteX90" fmla="*/ 6258185 w 10758358"/>
                <a:gd name="connsiteY90" fmla="*/ 6807344 h 6858000"/>
                <a:gd name="connsiteX91" fmla="*/ 6654436 w 10758358"/>
                <a:gd name="connsiteY91" fmla="*/ 6757101 h 6858000"/>
                <a:gd name="connsiteX92" fmla="*/ 6895295 w 10758358"/>
                <a:gd name="connsiteY92" fmla="*/ 6724987 h 6858000"/>
                <a:gd name="connsiteX93" fmla="*/ 6892705 w 10758358"/>
                <a:gd name="connsiteY93" fmla="*/ 6709447 h 6858000"/>
                <a:gd name="connsiteX94" fmla="*/ 6762693 w 10758358"/>
                <a:gd name="connsiteY94" fmla="*/ 6726022 h 6858000"/>
                <a:gd name="connsiteX95" fmla="*/ 6620768 w 10758358"/>
                <a:gd name="connsiteY95" fmla="*/ 6720325 h 6858000"/>
                <a:gd name="connsiteX96" fmla="*/ 6655472 w 10758358"/>
                <a:gd name="connsiteY96" fmla="*/ 6758137 h 6858000"/>
                <a:gd name="connsiteX97" fmla="*/ 6375247 w 10758358"/>
                <a:gd name="connsiteY97" fmla="*/ 6755547 h 6858000"/>
                <a:gd name="connsiteX98" fmla="*/ 6330701 w 10758358"/>
                <a:gd name="connsiteY98" fmla="*/ 6769015 h 6858000"/>
                <a:gd name="connsiteX99" fmla="*/ 6230732 w 10758358"/>
                <a:gd name="connsiteY99" fmla="*/ 6762281 h 6858000"/>
                <a:gd name="connsiteX100" fmla="*/ 6191365 w 10758358"/>
                <a:gd name="connsiteY100" fmla="*/ 6740007 h 6858000"/>
                <a:gd name="connsiteX101" fmla="*/ 6470037 w 10758358"/>
                <a:gd name="connsiteY101" fmla="*/ 6704785 h 6858000"/>
                <a:gd name="connsiteX102" fmla="*/ 6474180 w 10758358"/>
                <a:gd name="connsiteY102" fmla="*/ 6671635 h 6858000"/>
                <a:gd name="connsiteX103" fmla="*/ 6521316 w 10758358"/>
                <a:gd name="connsiteY103" fmla="*/ 6673707 h 6858000"/>
                <a:gd name="connsiteX104" fmla="*/ 6546179 w 10758358"/>
                <a:gd name="connsiteY104" fmla="*/ 6689246 h 6858000"/>
                <a:gd name="connsiteX105" fmla="*/ 6704162 w 10758358"/>
                <a:gd name="connsiteY105" fmla="*/ 6657131 h 6858000"/>
                <a:gd name="connsiteX106" fmla="*/ 6724881 w 10758358"/>
                <a:gd name="connsiteY106" fmla="*/ 6629161 h 6858000"/>
                <a:gd name="connsiteX107" fmla="*/ 6826404 w 10758358"/>
                <a:gd name="connsiteY107" fmla="*/ 6636931 h 6858000"/>
                <a:gd name="connsiteX108" fmla="*/ 6897885 w 10758358"/>
                <a:gd name="connsiteY108" fmla="*/ 6617247 h 6858000"/>
                <a:gd name="connsiteX109" fmla="*/ 6881309 w 10758358"/>
                <a:gd name="connsiteY109" fmla="*/ 6607406 h 6858000"/>
                <a:gd name="connsiteX110" fmla="*/ 7147549 w 10758358"/>
                <a:gd name="connsiteY110" fmla="*/ 6515206 h 6858000"/>
                <a:gd name="connsiteX111" fmla="*/ 7152729 w 10758358"/>
                <a:gd name="connsiteY111" fmla="*/ 6529709 h 6858000"/>
                <a:gd name="connsiteX112" fmla="*/ 7878931 w 10758358"/>
                <a:gd name="connsiteY112" fmla="*/ 6351525 h 6858000"/>
                <a:gd name="connsiteX113" fmla="*/ 7880485 w 10758358"/>
                <a:gd name="connsiteY113" fmla="*/ 6334433 h 6858000"/>
                <a:gd name="connsiteX114" fmla="*/ 7835421 w 10758358"/>
                <a:gd name="connsiteY114" fmla="*/ 6328735 h 6858000"/>
                <a:gd name="connsiteX115" fmla="*/ 7657237 w 10758358"/>
                <a:gd name="connsiteY115" fmla="*/ 6386230 h 6858000"/>
                <a:gd name="connsiteX116" fmla="*/ 7429328 w 10758358"/>
                <a:gd name="connsiteY116" fmla="*/ 6424561 h 6858000"/>
                <a:gd name="connsiteX117" fmla="*/ 7147031 w 10758358"/>
                <a:gd name="connsiteY117" fmla="*/ 6470142 h 6858000"/>
                <a:gd name="connsiteX118" fmla="*/ 6893741 w 10758358"/>
                <a:gd name="connsiteY118" fmla="*/ 6509508 h 6858000"/>
                <a:gd name="connsiteX119" fmla="*/ 6821742 w 10758358"/>
                <a:gd name="connsiteY119" fmla="*/ 6522976 h 6858000"/>
                <a:gd name="connsiteX120" fmla="*/ 6797397 w 10758358"/>
                <a:gd name="connsiteY120" fmla="*/ 6510544 h 6858000"/>
                <a:gd name="connsiteX121" fmla="*/ 6954862 w 10758358"/>
                <a:gd name="connsiteY121" fmla="*/ 6459265 h 6858000"/>
                <a:gd name="connsiteX122" fmla="*/ 7002516 w 10758358"/>
                <a:gd name="connsiteY122" fmla="*/ 6410057 h 6858000"/>
                <a:gd name="connsiteX123" fmla="*/ 7053277 w 10758358"/>
                <a:gd name="connsiteY123" fmla="*/ 6375353 h 6858000"/>
                <a:gd name="connsiteX124" fmla="*/ 7008732 w 10758358"/>
                <a:gd name="connsiteY124" fmla="*/ 6353080 h 6858000"/>
                <a:gd name="connsiteX125" fmla="*/ 7000962 w 10758358"/>
                <a:gd name="connsiteY125" fmla="*/ 6357224 h 6858000"/>
                <a:gd name="connsiteX126" fmla="*/ 6835728 w 10758358"/>
                <a:gd name="connsiteY126" fmla="*/ 6351525 h 6858000"/>
                <a:gd name="connsiteX127" fmla="*/ 6762693 w 10758358"/>
                <a:gd name="connsiteY127" fmla="*/ 6370173 h 6858000"/>
                <a:gd name="connsiteX128" fmla="*/ 6470037 w 10758358"/>
                <a:gd name="connsiteY128" fmla="*/ 6420417 h 6858000"/>
                <a:gd name="connsiteX129" fmla="*/ 6367477 w 10758358"/>
                <a:gd name="connsiteY129" fmla="*/ 6435438 h 6858000"/>
                <a:gd name="connsiteX130" fmla="*/ 6299623 w 10758358"/>
                <a:gd name="connsiteY130" fmla="*/ 6385712 h 6858000"/>
                <a:gd name="connsiteX131" fmla="*/ 6261292 w 10758358"/>
                <a:gd name="connsiteY131" fmla="*/ 6447351 h 6858000"/>
                <a:gd name="connsiteX132" fmla="*/ 5941701 w 10758358"/>
                <a:gd name="connsiteY132" fmla="*/ 6484128 h 6858000"/>
                <a:gd name="connsiteX133" fmla="*/ 5976406 w 10758358"/>
                <a:gd name="connsiteY133" fmla="*/ 6462890 h 6858000"/>
                <a:gd name="connsiteX134" fmla="*/ 5925126 w 10758358"/>
                <a:gd name="connsiteY134" fmla="*/ 6432848 h 6858000"/>
                <a:gd name="connsiteX135" fmla="*/ 5977960 w 10758358"/>
                <a:gd name="connsiteY135" fmla="*/ 6407985 h 6858000"/>
                <a:gd name="connsiteX136" fmla="*/ 6018361 w 10758358"/>
                <a:gd name="connsiteY136" fmla="*/ 6413165 h 6858000"/>
                <a:gd name="connsiteX137" fmla="*/ 6164431 w 10758358"/>
                <a:gd name="connsiteY137" fmla="*/ 6392964 h 6858000"/>
                <a:gd name="connsiteX138" fmla="*/ 6191883 w 10758358"/>
                <a:gd name="connsiteY138" fmla="*/ 6387266 h 6858000"/>
                <a:gd name="connsiteX139" fmla="*/ 6213120 w 10758358"/>
                <a:gd name="connsiteY139" fmla="*/ 6384676 h 6858000"/>
                <a:gd name="connsiteX140" fmla="*/ 6374211 w 10758358"/>
                <a:gd name="connsiteY140" fmla="*/ 6332361 h 6858000"/>
                <a:gd name="connsiteX141" fmla="*/ 6374211 w 10758358"/>
                <a:gd name="connsiteY141" fmla="*/ 6390892 h 6858000"/>
                <a:gd name="connsiteX142" fmla="*/ 6460195 w 10758358"/>
                <a:gd name="connsiteY142" fmla="*/ 6333915 h 6858000"/>
                <a:gd name="connsiteX143" fmla="*/ 6531158 w 10758358"/>
                <a:gd name="connsiteY143" fmla="*/ 6331325 h 6858000"/>
                <a:gd name="connsiteX144" fmla="*/ 6614552 w 10758358"/>
                <a:gd name="connsiteY144" fmla="*/ 6301800 h 6858000"/>
                <a:gd name="connsiteX145" fmla="*/ 6659098 w 10758358"/>
                <a:gd name="connsiteY145" fmla="*/ 6363439 h 6858000"/>
                <a:gd name="connsiteX146" fmla="*/ 6743528 w 10758358"/>
                <a:gd name="connsiteY146" fmla="*/ 6315786 h 6858000"/>
                <a:gd name="connsiteX147" fmla="*/ 6914460 w 10758358"/>
                <a:gd name="connsiteY147" fmla="*/ 6298174 h 6858000"/>
                <a:gd name="connsiteX148" fmla="*/ 6983869 w 10758358"/>
                <a:gd name="connsiteY148" fmla="*/ 6256218 h 6858000"/>
                <a:gd name="connsiteX149" fmla="*/ 7008732 w 10758358"/>
                <a:gd name="connsiteY149" fmla="*/ 6240161 h 6858000"/>
                <a:gd name="connsiteX150" fmla="*/ 7112327 w 10758358"/>
                <a:gd name="connsiteY150" fmla="*/ 6223068 h 6858000"/>
                <a:gd name="connsiteX151" fmla="*/ 7135117 w 10758358"/>
                <a:gd name="connsiteY151" fmla="*/ 6245859 h 6858000"/>
                <a:gd name="connsiteX152" fmla="*/ 7379602 w 10758358"/>
                <a:gd name="connsiteY152" fmla="*/ 6189399 h 6858000"/>
                <a:gd name="connsiteX153" fmla="*/ 7444867 w 10758358"/>
                <a:gd name="connsiteY153" fmla="*/ 6165573 h 6858000"/>
                <a:gd name="connsiteX154" fmla="*/ 7623051 w 10758358"/>
                <a:gd name="connsiteY154" fmla="*/ 6099789 h 6858000"/>
                <a:gd name="connsiteX155" fmla="*/ 7711107 w 10758358"/>
                <a:gd name="connsiteY155" fmla="*/ 6073891 h 6858000"/>
                <a:gd name="connsiteX156" fmla="*/ 8061776 w 10758358"/>
                <a:gd name="connsiteY156" fmla="*/ 5994122 h 6858000"/>
                <a:gd name="connsiteX157" fmla="*/ 8466833 w 10758358"/>
                <a:gd name="connsiteY157" fmla="*/ 5866700 h 6858000"/>
                <a:gd name="connsiteX158" fmla="*/ 8637765 w 10758358"/>
                <a:gd name="connsiteY158" fmla="*/ 5816457 h 6858000"/>
                <a:gd name="connsiteX159" fmla="*/ 8669362 w 10758358"/>
                <a:gd name="connsiteY159" fmla="*/ 5794701 h 6858000"/>
                <a:gd name="connsiteX160" fmla="*/ 8522257 w 10758358"/>
                <a:gd name="connsiteY160" fmla="*/ 5837176 h 6858000"/>
                <a:gd name="connsiteX161" fmla="*/ 8297455 w 10758358"/>
                <a:gd name="connsiteY161" fmla="*/ 5900369 h 6858000"/>
                <a:gd name="connsiteX162" fmla="*/ 7835421 w 10758358"/>
                <a:gd name="connsiteY162" fmla="*/ 6007590 h 6858000"/>
                <a:gd name="connsiteX163" fmla="*/ 7670704 w 10758358"/>
                <a:gd name="connsiteY163" fmla="*/ 6031417 h 6858000"/>
                <a:gd name="connsiteX164" fmla="*/ 7371315 w 10758358"/>
                <a:gd name="connsiteY164" fmla="*/ 6101861 h 6858000"/>
                <a:gd name="connsiteX165" fmla="*/ 6980243 w 10758358"/>
                <a:gd name="connsiteY165" fmla="*/ 6146407 h 6858000"/>
                <a:gd name="connsiteX166" fmla="*/ 6633717 w 10758358"/>
                <a:gd name="connsiteY166" fmla="*/ 6181112 h 6858000"/>
                <a:gd name="connsiteX167" fmla="*/ 6471072 w 10758358"/>
                <a:gd name="connsiteY167" fmla="*/ 6187845 h 6858000"/>
                <a:gd name="connsiteX168" fmla="*/ 6373693 w 10758358"/>
                <a:gd name="connsiteY168" fmla="*/ 6215298 h 6858000"/>
                <a:gd name="connsiteX169" fmla="*/ 6354010 w 10758358"/>
                <a:gd name="connsiteY169" fmla="*/ 6219442 h 6858000"/>
                <a:gd name="connsiteX170" fmla="*/ 6005930 w 10758358"/>
                <a:gd name="connsiteY170" fmla="*/ 6229801 h 6858000"/>
                <a:gd name="connsiteX171" fmla="*/ 5710684 w 10758358"/>
                <a:gd name="connsiteY171" fmla="*/ 6251557 h 6858000"/>
                <a:gd name="connsiteX172" fmla="*/ 5528356 w 10758358"/>
                <a:gd name="connsiteY172" fmla="*/ 6260880 h 6858000"/>
                <a:gd name="connsiteX173" fmla="*/ 5448588 w 10758358"/>
                <a:gd name="connsiteY173" fmla="*/ 6294548 h 6858000"/>
                <a:gd name="connsiteX174" fmla="*/ 5398345 w 10758358"/>
                <a:gd name="connsiteY174" fmla="*/ 6314749 h 6858000"/>
                <a:gd name="connsiteX175" fmla="*/ 5423207 w 10758358"/>
                <a:gd name="connsiteY175" fmla="*/ 6277973 h 6858000"/>
                <a:gd name="connsiteX176" fmla="*/ 5035762 w 10758358"/>
                <a:gd name="connsiteY176" fmla="*/ 6308534 h 6858000"/>
                <a:gd name="connsiteX177" fmla="*/ 4858614 w 10758358"/>
                <a:gd name="connsiteY177" fmla="*/ 6315267 h 6858000"/>
                <a:gd name="connsiteX178" fmla="*/ 4879851 w 10758358"/>
                <a:gd name="connsiteY178" fmla="*/ 6285743 h 6858000"/>
                <a:gd name="connsiteX179" fmla="*/ 4717724 w 10758358"/>
                <a:gd name="connsiteY179" fmla="*/ 6300764 h 6858000"/>
                <a:gd name="connsiteX180" fmla="*/ 4618273 w 10758358"/>
                <a:gd name="connsiteY180" fmla="*/ 6300764 h 6858000"/>
                <a:gd name="connsiteX181" fmla="*/ 4534879 w 10758358"/>
                <a:gd name="connsiteY181" fmla="*/ 6329771 h 6858000"/>
                <a:gd name="connsiteX182" fmla="*/ 4539540 w 10758358"/>
                <a:gd name="connsiteY182" fmla="*/ 6344792 h 6858000"/>
                <a:gd name="connsiteX183" fmla="*/ 4610503 w 10758358"/>
                <a:gd name="connsiteY183" fmla="*/ 6365511 h 6858000"/>
                <a:gd name="connsiteX184" fmla="*/ 4484635 w 10758358"/>
                <a:gd name="connsiteY184" fmla="*/ 6384158 h 6858000"/>
                <a:gd name="connsiteX185" fmla="*/ 4503800 w 10758358"/>
                <a:gd name="connsiteY185" fmla="*/ 6287815 h 6858000"/>
                <a:gd name="connsiteX186" fmla="*/ 4493959 w 10758358"/>
                <a:gd name="connsiteY186" fmla="*/ 6283671 h 6858000"/>
                <a:gd name="connsiteX187" fmla="*/ 4455629 w 10758358"/>
                <a:gd name="connsiteY187" fmla="*/ 6331325 h 6858000"/>
                <a:gd name="connsiteX188" fmla="*/ 4444751 w 10758358"/>
                <a:gd name="connsiteY188" fmla="*/ 6326663 h 6858000"/>
                <a:gd name="connsiteX189" fmla="*/ 4456146 w 10758358"/>
                <a:gd name="connsiteY189" fmla="*/ 6284707 h 6858000"/>
                <a:gd name="connsiteX190" fmla="*/ 3965623 w 10758358"/>
                <a:gd name="connsiteY190" fmla="*/ 6300246 h 6858000"/>
                <a:gd name="connsiteX191" fmla="*/ 3487531 w 10758358"/>
                <a:gd name="connsiteY191" fmla="*/ 6308016 h 6858000"/>
                <a:gd name="connsiteX192" fmla="*/ 3524308 w 10758358"/>
                <a:gd name="connsiteY192" fmla="*/ 6283153 h 6858000"/>
                <a:gd name="connsiteX193" fmla="*/ 3489085 w 10758358"/>
                <a:gd name="connsiteY193" fmla="*/ 6266059 h 6858000"/>
                <a:gd name="connsiteX194" fmla="*/ 3620651 w 10758358"/>
                <a:gd name="connsiteY194" fmla="*/ 6284707 h 6858000"/>
                <a:gd name="connsiteX195" fmla="*/ 3651730 w 10758358"/>
                <a:gd name="connsiteY195" fmla="*/ 6269686 h 6858000"/>
                <a:gd name="connsiteX196" fmla="*/ 3621687 w 10758358"/>
                <a:gd name="connsiteY196" fmla="*/ 6257254 h 6858000"/>
                <a:gd name="connsiteX197" fmla="*/ 3968213 w 10758358"/>
                <a:gd name="connsiteY197" fmla="*/ 6213744 h 6858000"/>
                <a:gd name="connsiteX198" fmla="*/ 4080096 w 10758358"/>
                <a:gd name="connsiteY198" fmla="*/ 6225658 h 6858000"/>
                <a:gd name="connsiteX199" fmla="*/ 4247920 w 10758358"/>
                <a:gd name="connsiteY199" fmla="*/ 6219442 h 6858000"/>
                <a:gd name="connsiteX200" fmla="*/ 4288840 w 10758358"/>
                <a:gd name="connsiteY200" fmla="*/ 6195097 h 6858000"/>
                <a:gd name="connsiteX201" fmla="*/ 4374306 w 10758358"/>
                <a:gd name="connsiteY201" fmla="*/ 6186810 h 6858000"/>
                <a:gd name="connsiteX202" fmla="*/ 4540576 w 10758358"/>
                <a:gd name="connsiteY202" fmla="*/ 6150033 h 6858000"/>
                <a:gd name="connsiteX203" fmla="*/ 4675768 w 10758358"/>
                <a:gd name="connsiteY203" fmla="*/ 6126724 h 6858000"/>
                <a:gd name="connsiteX204" fmla="*/ 4547310 w 10758358"/>
                <a:gd name="connsiteY204" fmla="*/ 6127242 h 6858000"/>
                <a:gd name="connsiteX205" fmla="*/ 4421442 w 10758358"/>
                <a:gd name="connsiteY205" fmla="*/ 6130868 h 6858000"/>
                <a:gd name="connsiteX206" fmla="*/ 4422478 w 10758358"/>
                <a:gd name="connsiteY206" fmla="*/ 6116883 h 6858000"/>
                <a:gd name="connsiteX207" fmla="*/ 4466506 w 10758358"/>
                <a:gd name="connsiteY207" fmla="*/ 6113257 h 6858000"/>
                <a:gd name="connsiteX208" fmla="*/ 4464952 w 10758358"/>
                <a:gd name="connsiteY208" fmla="*/ 6101344 h 6858000"/>
                <a:gd name="connsiteX209" fmla="*/ 3774490 w 10758358"/>
                <a:gd name="connsiteY209" fmla="*/ 6180593 h 6858000"/>
                <a:gd name="connsiteX210" fmla="*/ 3764649 w 10758358"/>
                <a:gd name="connsiteY210" fmla="*/ 6161429 h 6858000"/>
                <a:gd name="connsiteX211" fmla="*/ 3800907 w 10758358"/>
                <a:gd name="connsiteY211" fmla="*/ 6140192 h 6858000"/>
                <a:gd name="connsiteX212" fmla="*/ 3866172 w 10758358"/>
                <a:gd name="connsiteY212" fmla="*/ 6135530 h 6858000"/>
                <a:gd name="connsiteX213" fmla="*/ 3882747 w 10758358"/>
                <a:gd name="connsiteY213" fmla="*/ 6117919 h 6858000"/>
                <a:gd name="connsiteX214" fmla="*/ 3865654 w 10758358"/>
                <a:gd name="connsiteY214" fmla="*/ 6093574 h 6858000"/>
                <a:gd name="connsiteX215" fmla="*/ 3796245 w 10758358"/>
                <a:gd name="connsiteY215" fmla="*/ 6104451 h 6858000"/>
                <a:gd name="connsiteX216" fmla="*/ 3521200 w 10758358"/>
                <a:gd name="connsiteY216" fmla="*/ 6119473 h 6858000"/>
                <a:gd name="connsiteX217" fmla="*/ 3393778 w 10758358"/>
                <a:gd name="connsiteY217" fmla="*/ 6151069 h 6858000"/>
                <a:gd name="connsiteX218" fmla="*/ 3427964 w 10758358"/>
                <a:gd name="connsiteY218" fmla="*/ 6168680 h 6858000"/>
                <a:gd name="connsiteX219" fmla="*/ 3424338 w 10758358"/>
                <a:gd name="connsiteY219" fmla="*/ 6173860 h 6858000"/>
                <a:gd name="connsiteX220" fmla="*/ 3254442 w 10758358"/>
                <a:gd name="connsiteY220" fmla="*/ 6139155 h 6858000"/>
                <a:gd name="connsiteX221" fmla="*/ 3410353 w 10758358"/>
                <a:gd name="connsiteY221" fmla="*/ 6072337 h 6858000"/>
                <a:gd name="connsiteX222" fmla="*/ 3518092 w 10758358"/>
                <a:gd name="connsiteY222" fmla="*/ 6061459 h 6858000"/>
                <a:gd name="connsiteX223" fmla="*/ 3521200 w 10758358"/>
                <a:gd name="connsiteY223" fmla="*/ 6042294 h 6858000"/>
                <a:gd name="connsiteX224" fmla="*/ 3461115 w 10758358"/>
                <a:gd name="connsiteY224" fmla="*/ 6029863 h 6858000"/>
                <a:gd name="connsiteX225" fmla="*/ 3458525 w 10758358"/>
                <a:gd name="connsiteY225" fmla="*/ 6023129 h 6858000"/>
                <a:gd name="connsiteX226" fmla="*/ 3541919 w 10758358"/>
                <a:gd name="connsiteY226" fmla="*/ 6013805 h 6858000"/>
                <a:gd name="connsiteX227" fmla="*/ 3538293 w 10758358"/>
                <a:gd name="connsiteY227" fmla="*/ 5996194 h 6858000"/>
                <a:gd name="connsiteX228" fmla="*/ 3114071 w 10758358"/>
                <a:gd name="connsiteY228" fmla="*/ 6067675 h 6858000"/>
                <a:gd name="connsiteX229" fmla="*/ 3116143 w 10758358"/>
                <a:gd name="connsiteY229" fmla="*/ 6083214 h 6858000"/>
                <a:gd name="connsiteX230" fmla="*/ 3176746 w 10758358"/>
                <a:gd name="connsiteY230" fmla="*/ 6086322 h 6858000"/>
                <a:gd name="connsiteX231" fmla="*/ 3177782 w 10758358"/>
                <a:gd name="connsiteY231" fmla="*/ 6097199 h 6858000"/>
                <a:gd name="connsiteX232" fmla="*/ 3008922 w 10758358"/>
                <a:gd name="connsiteY232" fmla="*/ 6097199 h 6858000"/>
                <a:gd name="connsiteX233" fmla="*/ 3114589 w 10758358"/>
                <a:gd name="connsiteY233" fmla="*/ 6044884 h 6858000"/>
                <a:gd name="connsiteX234" fmla="*/ 2915686 w 10758358"/>
                <a:gd name="connsiteY234" fmla="*/ 6035560 h 6858000"/>
                <a:gd name="connsiteX235" fmla="*/ 2723517 w 10758358"/>
                <a:gd name="connsiteY235" fmla="*/ 6073891 h 6858000"/>
                <a:gd name="connsiteX236" fmla="*/ 2563981 w 10758358"/>
                <a:gd name="connsiteY236" fmla="*/ 6079588 h 6858000"/>
                <a:gd name="connsiteX237" fmla="*/ 2603347 w 10758358"/>
                <a:gd name="connsiteY237" fmla="*/ 6100307 h 6858000"/>
                <a:gd name="connsiteX238" fmla="*/ 2577966 w 10758358"/>
                <a:gd name="connsiteY238" fmla="*/ 6162464 h 6858000"/>
                <a:gd name="connsiteX239" fmla="*/ 2744236 w 10758358"/>
                <a:gd name="connsiteY239" fmla="*/ 6159874 h 6858000"/>
                <a:gd name="connsiteX240" fmla="*/ 2823486 w 10758358"/>
                <a:gd name="connsiteY240" fmla="*/ 6167126 h 6858000"/>
                <a:gd name="connsiteX241" fmla="*/ 2843169 w 10758358"/>
                <a:gd name="connsiteY241" fmla="*/ 6137602 h 6858000"/>
                <a:gd name="connsiteX242" fmla="*/ 2902737 w 10758358"/>
                <a:gd name="connsiteY242" fmla="*/ 6123098 h 6858000"/>
                <a:gd name="connsiteX243" fmla="*/ 2902219 w 10758358"/>
                <a:gd name="connsiteY243" fmla="*/ 6112739 h 6858000"/>
                <a:gd name="connsiteX244" fmla="*/ 2854047 w 10758358"/>
                <a:gd name="connsiteY244" fmla="*/ 6100307 h 6858000"/>
                <a:gd name="connsiteX245" fmla="*/ 2917240 w 10758358"/>
                <a:gd name="connsiteY245" fmla="*/ 6075445 h 6858000"/>
                <a:gd name="connsiteX246" fmla="*/ 2973699 w 10758358"/>
                <a:gd name="connsiteY246" fmla="*/ 6079070 h 6858000"/>
                <a:gd name="connsiteX247" fmla="*/ 2877356 w 10758358"/>
                <a:gd name="connsiteY247" fmla="*/ 6162464 h 6858000"/>
                <a:gd name="connsiteX248" fmla="*/ 2879428 w 10758358"/>
                <a:gd name="connsiteY248" fmla="*/ 6172824 h 6858000"/>
                <a:gd name="connsiteX249" fmla="*/ 3199019 w 10758358"/>
                <a:gd name="connsiteY249" fmla="*/ 6134494 h 6858000"/>
                <a:gd name="connsiteX250" fmla="*/ 3033267 w 10758358"/>
                <a:gd name="connsiteY250" fmla="*/ 6191989 h 6858000"/>
                <a:gd name="connsiteX251" fmla="*/ 2975771 w 10758358"/>
                <a:gd name="connsiteY251" fmla="*/ 6207529 h 6858000"/>
                <a:gd name="connsiteX252" fmla="*/ 3098014 w 10758358"/>
                <a:gd name="connsiteY252" fmla="*/ 6221514 h 6858000"/>
                <a:gd name="connsiteX253" fmla="*/ 3095942 w 10758358"/>
                <a:gd name="connsiteY253" fmla="*/ 6242233 h 6858000"/>
                <a:gd name="connsiteX254" fmla="*/ 3051914 w 10758358"/>
                <a:gd name="connsiteY254" fmla="*/ 6244305 h 6858000"/>
                <a:gd name="connsiteX255" fmla="*/ 2573822 w 10758358"/>
                <a:gd name="connsiteY255" fmla="*/ 6205974 h 6858000"/>
                <a:gd name="connsiteX256" fmla="*/ 2174981 w 10758358"/>
                <a:gd name="connsiteY256" fmla="*/ 6170752 h 6858000"/>
                <a:gd name="connsiteX257" fmla="*/ 2029947 w 10758358"/>
                <a:gd name="connsiteY257" fmla="*/ 6159874 h 6858000"/>
                <a:gd name="connsiteX258" fmla="*/ 1760600 w 10758358"/>
                <a:gd name="connsiteY258" fmla="*/ 6159357 h 6858000"/>
                <a:gd name="connsiteX259" fmla="*/ 1485555 w 10758358"/>
                <a:gd name="connsiteY259" fmla="*/ 6177486 h 6858000"/>
                <a:gd name="connsiteX260" fmla="*/ 1500576 w 10758358"/>
                <a:gd name="connsiteY260" fmla="*/ 6154177 h 6858000"/>
                <a:gd name="connsiteX261" fmla="*/ 1222423 w 10758358"/>
                <a:gd name="connsiteY261" fmla="*/ 6127242 h 6858000"/>
                <a:gd name="connsiteX262" fmla="*/ 1223459 w 10758358"/>
                <a:gd name="connsiteY262" fmla="*/ 6117919 h 6858000"/>
                <a:gd name="connsiteX263" fmla="*/ 1414074 w 10758358"/>
                <a:gd name="connsiteY263" fmla="*/ 6104451 h 6858000"/>
                <a:gd name="connsiteX264" fmla="*/ 1384031 w 10758358"/>
                <a:gd name="connsiteY264" fmla="*/ 6124652 h 6858000"/>
                <a:gd name="connsiteX265" fmla="*/ 1441527 w 10758358"/>
                <a:gd name="connsiteY265" fmla="*/ 6124652 h 6858000"/>
                <a:gd name="connsiteX266" fmla="*/ 1435829 w 10758358"/>
                <a:gd name="connsiteY266" fmla="*/ 6096164 h 6858000"/>
                <a:gd name="connsiteX267" fmla="*/ 1507828 w 10758358"/>
                <a:gd name="connsiteY267" fmla="*/ 6100826 h 6858000"/>
                <a:gd name="connsiteX268" fmla="*/ 1494360 w 10758358"/>
                <a:gd name="connsiteY268" fmla="*/ 6133976 h 6858000"/>
                <a:gd name="connsiteX269" fmla="*/ 1662703 w 10758358"/>
                <a:gd name="connsiteY269" fmla="*/ 6108595 h 6858000"/>
                <a:gd name="connsiteX270" fmla="*/ 1618675 w 10758358"/>
                <a:gd name="connsiteY270" fmla="*/ 6067675 h 6858000"/>
                <a:gd name="connsiteX271" fmla="*/ 1770959 w 10758358"/>
                <a:gd name="connsiteY271" fmla="*/ 6078035 h 6858000"/>
                <a:gd name="connsiteX272" fmla="*/ 1805664 w 10758358"/>
                <a:gd name="connsiteY272" fmla="*/ 6119991 h 6858000"/>
                <a:gd name="connsiteX273" fmla="*/ 2175499 w 10758358"/>
                <a:gd name="connsiteY273" fmla="*/ 6109631 h 6858000"/>
                <a:gd name="connsiteX274" fmla="*/ 2176535 w 10758358"/>
                <a:gd name="connsiteY274" fmla="*/ 6123098 h 6858000"/>
                <a:gd name="connsiteX275" fmla="*/ 2151154 w 10758358"/>
                <a:gd name="connsiteY275" fmla="*/ 6130350 h 6858000"/>
                <a:gd name="connsiteX276" fmla="*/ 2149600 w 10758358"/>
                <a:gd name="connsiteY276" fmla="*/ 6139674 h 6858000"/>
                <a:gd name="connsiteX277" fmla="*/ 2215383 w 10758358"/>
                <a:gd name="connsiteY277" fmla="*/ 6150551 h 6858000"/>
                <a:gd name="connsiteX278" fmla="*/ 2210721 w 10758358"/>
                <a:gd name="connsiteY278" fmla="*/ 6135530 h 6858000"/>
                <a:gd name="connsiteX279" fmla="*/ 2262519 w 10758358"/>
                <a:gd name="connsiteY279" fmla="*/ 6106523 h 6858000"/>
                <a:gd name="connsiteX280" fmla="*/ 2463493 w 10758358"/>
                <a:gd name="connsiteY280" fmla="*/ 6075963 h 6858000"/>
                <a:gd name="connsiteX281" fmla="*/ 2420501 w 10758358"/>
                <a:gd name="connsiteY281" fmla="*/ 6072855 h 6858000"/>
                <a:gd name="connsiteX282" fmla="*/ 2419983 w 10758358"/>
                <a:gd name="connsiteY282" fmla="*/ 6065603 h 6858000"/>
                <a:gd name="connsiteX283" fmla="*/ 2528240 w 10758358"/>
                <a:gd name="connsiteY283" fmla="*/ 6065603 h 6858000"/>
                <a:gd name="connsiteX284" fmla="*/ 2372847 w 10758358"/>
                <a:gd name="connsiteY284" fmla="*/ 6075963 h 6858000"/>
                <a:gd name="connsiteX285" fmla="*/ 2376991 w 10758358"/>
                <a:gd name="connsiteY285" fmla="*/ 6023647 h 6858000"/>
                <a:gd name="connsiteX286" fmla="*/ 2147010 w 10758358"/>
                <a:gd name="connsiteY286" fmla="*/ 6045920 h 6858000"/>
                <a:gd name="connsiteX287" fmla="*/ 2144420 w 10758358"/>
                <a:gd name="connsiteY287" fmla="*/ 6036079 h 6858000"/>
                <a:gd name="connsiteX288" fmla="*/ 2177571 w 10758358"/>
                <a:gd name="connsiteY288" fmla="*/ 6016395 h 6858000"/>
                <a:gd name="connsiteX289" fmla="*/ 2144938 w 10758358"/>
                <a:gd name="connsiteY289" fmla="*/ 5988942 h 6858000"/>
                <a:gd name="connsiteX290" fmla="*/ 2054810 w 10758358"/>
                <a:gd name="connsiteY290" fmla="*/ 6003446 h 6858000"/>
                <a:gd name="connsiteX291" fmla="*/ 1953805 w 10758358"/>
                <a:gd name="connsiteY291" fmla="*/ 6007072 h 6858000"/>
                <a:gd name="connsiteX292" fmla="*/ 1813433 w 10758358"/>
                <a:gd name="connsiteY292" fmla="*/ 6005518 h 6858000"/>
                <a:gd name="connsiteX293" fmla="*/ 1774067 w 10758358"/>
                <a:gd name="connsiteY293" fmla="*/ 5973403 h 6858000"/>
                <a:gd name="connsiteX294" fmla="*/ 1798412 w 10758358"/>
                <a:gd name="connsiteY294" fmla="*/ 5963562 h 6858000"/>
                <a:gd name="connsiteX295" fmla="*/ 1792714 w 10758358"/>
                <a:gd name="connsiteY295" fmla="*/ 5951131 h 6858000"/>
                <a:gd name="connsiteX296" fmla="*/ 1704141 w 10758358"/>
                <a:gd name="connsiteY296" fmla="*/ 5994641 h 6858000"/>
                <a:gd name="connsiteX297" fmla="*/ 1698961 w 10758358"/>
                <a:gd name="connsiteY297" fmla="*/ 5949576 h 6858000"/>
                <a:gd name="connsiteX298" fmla="*/ 1540978 w 10758358"/>
                <a:gd name="connsiteY298" fmla="*/ 5934037 h 6858000"/>
                <a:gd name="connsiteX299" fmla="*/ 1581380 w 10758358"/>
                <a:gd name="connsiteY299" fmla="*/ 5917980 h 6858000"/>
                <a:gd name="connsiteX300" fmla="*/ 1579826 w 10758358"/>
                <a:gd name="connsiteY300" fmla="*/ 5905548 h 6858000"/>
                <a:gd name="connsiteX301" fmla="*/ 1487627 w 10758358"/>
                <a:gd name="connsiteY301" fmla="*/ 5911765 h 6858000"/>
                <a:gd name="connsiteX302" fmla="*/ 1418218 w 10758358"/>
                <a:gd name="connsiteY302" fmla="*/ 5907103 h 6858000"/>
                <a:gd name="connsiteX303" fmla="*/ 1249876 w 10758358"/>
                <a:gd name="connsiteY303" fmla="*/ 5874470 h 6858000"/>
                <a:gd name="connsiteX304" fmla="*/ 1155604 w 10758358"/>
                <a:gd name="connsiteY304" fmla="*/ 5871880 h 6858000"/>
                <a:gd name="connsiteX305" fmla="*/ 1131777 w 10758358"/>
                <a:gd name="connsiteY305" fmla="*/ 5896225 h 6858000"/>
                <a:gd name="connsiteX306" fmla="*/ 1061333 w 10758358"/>
                <a:gd name="connsiteY306" fmla="*/ 5865147 h 6858000"/>
                <a:gd name="connsiteX307" fmla="*/ 997104 w 10758358"/>
                <a:gd name="connsiteY307" fmla="*/ 5879650 h 6858000"/>
                <a:gd name="connsiteX308" fmla="*/ 753655 w 10758358"/>
                <a:gd name="connsiteY308" fmla="*/ 5859967 h 6858000"/>
                <a:gd name="connsiteX309" fmla="*/ 646434 w 10758358"/>
                <a:gd name="connsiteY309" fmla="*/ 5877578 h 6858000"/>
                <a:gd name="connsiteX310" fmla="*/ 583241 w 10758358"/>
                <a:gd name="connsiteY310" fmla="*/ 5871362 h 6858000"/>
                <a:gd name="connsiteX311" fmla="*/ 237751 w 10758358"/>
                <a:gd name="connsiteY311" fmla="*/ 5911246 h 6858000"/>
                <a:gd name="connsiteX312" fmla="*/ 199939 w 10758358"/>
                <a:gd name="connsiteY312" fmla="*/ 5902441 h 6858000"/>
                <a:gd name="connsiteX313" fmla="*/ 440279 w 10758358"/>
                <a:gd name="connsiteY313" fmla="*/ 5862038 h 6858000"/>
                <a:gd name="connsiteX314" fmla="*/ 439244 w 10758358"/>
                <a:gd name="connsiteY314" fmla="*/ 5854269 h 6858000"/>
                <a:gd name="connsiteX315" fmla="*/ 268829 w 10758358"/>
                <a:gd name="connsiteY315" fmla="*/ 5838212 h 6858000"/>
                <a:gd name="connsiteX316" fmla="*/ 205118 w 10758358"/>
                <a:gd name="connsiteY316" fmla="*/ 5810241 h 6858000"/>
                <a:gd name="connsiteX317" fmla="*/ 173522 w 10758358"/>
                <a:gd name="connsiteY317" fmla="*/ 5801435 h 6858000"/>
                <a:gd name="connsiteX318" fmla="*/ 42992 w 10758358"/>
                <a:gd name="connsiteY318" fmla="*/ 5827334 h 6858000"/>
                <a:gd name="connsiteX319" fmla="*/ 56459 w 10758358"/>
                <a:gd name="connsiteY319" fmla="*/ 5786414 h 6858000"/>
                <a:gd name="connsiteX320" fmla="*/ 7252 w 10758358"/>
                <a:gd name="connsiteY320" fmla="*/ 5816975 h 6858000"/>
                <a:gd name="connsiteX321" fmla="*/ 12431 w 10758358"/>
                <a:gd name="connsiteY321" fmla="*/ 5769321 h 6858000"/>
                <a:gd name="connsiteX322" fmla="*/ 98415 w 10758358"/>
                <a:gd name="connsiteY322" fmla="*/ 5777091 h 6858000"/>
                <a:gd name="connsiteX323" fmla="*/ 79768 w 10758358"/>
                <a:gd name="connsiteY323" fmla="*/ 5749638 h 6858000"/>
                <a:gd name="connsiteX324" fmla="*/ 160055 w 10758358"/>
                <a:gd name="connsiteY324" fmla="*/ 5772429 h 6858000"/>
                <a:gd name="connsiteX325" fmla="*/ 241377 w 10758358"/>
                <a:gd name="connsiteY325" fmla="*/ 5715452 h 6858000"/>
                <a:gd name="connsiteX326" fmla="*/ 34186 w 10758358"/>
                <a:gd name="connsiteY326" fmla="*/ 5687999 h 6858000"/>
                <a:gd name="connsiteX327" fmla="*/ 32115 w 10758358"/>
                <a:gd name="connsiteY327" fmla="*/ 5678675 h 6858000"/>
                <a:gd name="connsiteX328" fmla="*/ 109293 w 10758358"/>
                <a:gd name="connsiteY328" fmla="*/ 5666244 h 6858000"/>
                <a:gd name="connsiteX329" fmla="*/ 191133 w 10758358"/>
                <a:gd name="connsiteY329" fmla="*/ 5629468 h 6858000"/>
                <a:gd name="connsiteX330" fmla="*/ 10877 w 10758358"/>
                <a:gd name="connsiteY330" fmla="*/ 5609266 h 6858000"/>
                <a:gd name="connsiteX331" fmla="*/ 0 w 10758358"/>
                <a:gd name="connsiteY331" fmla="*/ 5602533 h 6858000"/>
                <a:gd name="connsiteX332" fmla="*/ 41956 w 10758358"/>
                <a:gd name="connsiteY332" fmla="*/ 5594245 h 6858000"/>
                <a:gd name="connsiteX333" fmla="*/ 30043 w 10758358"/>
                <a:gd name="connsiteY333" fmla="*/ 5579741 h 6858000"/>
                <a:gd name="connsiteX334" fmla="*/ 518 w 10758358"/>
                <a:gd name="connsiteY334" fmla="*/ 5579741 h 6858000"/>
                <a:gd name="connsiteX335" fmla="*/ 518 w 10758358"/>
                <a:gd name="connsiteY335" fmla="*/ 5424867 h 6858000"/>
                <a:gd name="connsiteX336" fmla="*/ 239823 w 10758358"/>
                <a:gd name="connsiteY336" fmla="*/ 5453356 h 6858000"/>
                <a:gd name="connsiteX337" fmla="*/ 218586 w 10758358"/>
                <a:gd name="connsiteY337" fmla="*/ 5493240 h 6858000"/>
                <a:gd name="connsiteX338" fmla="*/ 286959 w 10758358"/>
                <a:gd name="connsiteY338" fmla="*/ 5470967 h 6858000"/>
                <a:gd name="connsiteX339" fmla="*/ 412827 w 10758358"/>
                <a:gd name="connsiteY339" fmla="*/ 5473039 h 6858000"/>
                <a:gd name="connsiteX340" fmla="*/ 651096 w 10758358"/>
                <a:gd name="connsiteY340" fmla="*/ 5506707 h 6858000"/>
                <a:gd name="connsiteX341" fmla="*/ 636074 w 10758358"/>
                <a:gd name="connsiteY341" fmla="*/ 5441960 h 6858000"/>
                <a:gd name="connsiteX342" fmla="*/ 650578 w 10758358"/>
                <a:gd name="connsiteY342" fmla="*/ 5436262 h 6858000"/>
                <a:gd name="connsiteX343" fmla="*/ 685282 w 10758358"/>
                <a:gd name="connsiteY343" fmla="*/ 5503599 h 6858000"/>
                <a:gd name="connsiteX344" fmla="*/ 763496 w 10758358"/>
                <a:gd name="connsiteY344" fmla="*/ 5522246 h 6858000"/>
                <a:gd name="connsiteX345" fmla="*/ 775410 w 10758358"/>
                <a:gd name="connsiteY345" fmla="*/ 5484434 h 6858000"/>
                <a:gd name="connsiteX346" fmla="*/ 832905 w 10758358"/>
                <a:gd name="connsiteY346" fmla="*/ 5525873 h 6858000"/>
                <a:gd name="connsiteX347" fmla="*/ 911120 w 10758358"/>
                <a:gd name="connsiteY347" fmla="*/ 5520693 h 6858000"/>
                <a:gd name="connsiteX348" fmla="*/ 927695 w 10758358"/>
                <a:gd name="connsiteY348" fmla="*/ 5478218 h 6858000"/>
                <a:gd name="connsiteX349" fmla="*/ 1236926 w 10758358"/>
                <a:gd name="connsiteY349" fmla="*/ 5502564 h 6858000"/>
                <a:gd name="connsiteX350" fmla="*/ 1206884 w 10758358"/>
                <a:gd name="connsiteY350" fmla="*/ 5472003 h 6858000"/>
                <a:gd name="connsiteX351" fmla="*/ 1137475 w 10758358"/>
                <a:gd name="connsiteY351" fmla="*/ 5432118 h 6858000"/>
                <a:gd name="connsiteX352" fmla="*/ 1113648 w 10758358"/>
                <a:gd name="connsiteY352" fmla="*/ 5426939 h 6858000"/>
                <a:gd name="connsiteX353" fmla="*/ 1004355 w 10758358"/>
                <a:gd name="connsiteY353" fmla="*/ 5410881 h 6858000"/>
                <a:gd name="connsiteX354" fmla="*/ 999693 w 10758358"/>
                <a:gd name="connsiteY354" fmla="*/ 5408292 h 6858000"/>
                <a:gd name="connsiteX355" fmla="*/ 865020 w 10758358"/>
                <a:gd name="connsiteY355" fmla="*/ 5416579 h 6858000"/>
                <a:gd name="connsiteX356" fmla="*/ 856732 w 10758358"/>
                <a:gd name="connsiteY356" fmla="*/ 5421241 h 6858000"/>
                <a:gd name="connsiteX357" fmla="*/ 773856 w 10758358"/>
                <a:gd name="connsiteY357" fmla="*/ 5434708 h 6858000"/>
                <a:gd name="connsiteX358" fmla="*/ 854660 w 10758358"/>
                <a:gd name="connsiteY358" fmla="*/ 5406220 h 6858000"/>
                <a:gd name="connsiteX359" fmla="*/ 853624 w 10758358"/>
                <a:gd name="connsiteY359" fmla="*/ 5391717 h 6858000"/>
                <a:gd name="connsiteX360" fmla="*/ 681656 w 10758358"/>
                <a:gd name="connsiteY360" fmla="*/ 5376177 h 6858000"/>
                <a:gd name="connsiteX361" fmla="*/ 533515 w 10758358"/>
                <a:gd name="connsiteY361" fmla="*/ 5348207 h 6858000"/>
                <a:gd name="connsiteX362" fmla="*/ 466696 w 10758358"/>
                <a:gd name="connsiteY362" fmla="*/ 5358566 h 6858000"/>
                <a:gd name="connsiteX363" fmla="*/ 397805 w 10758358"/>
                <a:gd name="connsiteY363" fmla="*/ 5372033 h 6858000"/>
                <a:gd name="connsiteX364" fmla="*/ 395734 w 10758358"/>
                <a:gd name="connsiteY364" fmla="*/ 5357530 h 6858000"/>
                <a:gd name="connsiteX365" fmla="*/ 445459 w 10758358"/>
                <a:gd name="connsiteY365" fmla="*/ 5351314 h 6858000"/>
                <a:gd name="connsiteX366" fmla="*/ 445977 w 10758358"/>
                <a:gd name="connsiteY366" fmla="*/ 5344062 h 6858000"/>
                <a:gd name="connsiteX367" fmla="*/ 306642 w 10758358"/>
                <a:gd name="connsiteY367" fmla="*/ 5318164 h 6858000"/>
                <a:gd name="connsiteX368" fmla="*/ 306642 w 10758358"/>
                <a:gd name="connsiteY368" fmla="*/ 5307286 h 6858000"/>
                <a:gd name="connsiteX369" fmla="*/ 368281 w 10758358"/>
                <a:gd name="connsiteY369" fmla="*/ 5307804 h 6858000"/>
                <a:gd name="connsiteX370" fmla="*/ 625197 w 10758358"/>
                <a:gd name="connsiteY370" fmla="*/ 5331113 h 6858000"/>
                <a:gd name="connsiteX371" fmla="*/ 665599 w 10758358"/>
                <a:gd name="connsiteY371" fmla="*/ 5320754 h 6858000"/>
                <a:gd name="connsiteX372" fmla="*/ 787323 w 10758358"/>
                <a:gd name="connsiteY372" fmla="*/ 5345099 h 6858000"/>
                <a:gd name="connsiteX373" fmla="*/ 1047865 w 10758358"/>
                <a:gd name="connsiteY373" fmla="*/ 5352351 h 6858000"/>
                <a:gd name="connsiteX374" fmla="*/ 1169072 w 10758358"/>
                <a:gd name="connsiteY374" fmla="*/ 5364782 h 6858000"/>
                <a:gd name="connsiteX375" fmla="*/ 1303745 w 10758358"/>
                <a:gd name="connsiteY375" fmla="*/ 5365300 h 6858000"/>
                <a:gd name="connsiteX376" fmla="*/ 1649753 w 10758358"/>
                <a:gd name="connsiteY376" fmla="*/ 5329560 h 6858000"/>
                <a:gd name="connsiteX377" fmla="*/ 1731593 w 10758358"/>
                <a:gd name="connsiteY377" fmla="*/ 5351314 h 6858000"/>
                <a:gd name="connsiteX378" fmla="*/ 1763708 w 10758358"/>
                <a:gd name="connsiteY378" fmla="*/ 5357012 h 6858000"/>
                <a:gd name="connsiteX379" fmla="*/ 1989545 w 10758358"/>
                <a:gd name="connsiteY379" fmla="*/ 5302107 h 6858000"/>
                <a:gd name="connsiteX380" fmla="*/ 2003531 w 10758358"/>
                <a:gd name="connsiteY380" fmla="*/ 5291747 h 6858000"/>
                <a:gd name="connsiteX381" fmla="*/ 1808254 w 10758358"/>
                <a:gd name="connsiteY381" fmla="*/ 5260151 h 6858000"/>
                <a:gd name="connsiteX382" fmla="*/ 1795822 w 10758358"/>
                <a:gd name="connsiteY382" fmla="*/ 5285532 h 6858000"/>
                <a:gd name="connsiteX383" fmla="*/ 1589150 w 10758358"/>
                <a:gd name="connsiteY383" fmla="*/ 5273618 h 6858000"/>
                <a:gd name="connsiteX384" fmla="*/ 1574647 w 10758358"/>
                <a:gd name="connsiteY384" fmla="*/ 5264294 h 6858000"/>
                <a:gd name="connsiteX385" fmla="*/ 1738845 w 10758358"/>
                <a:gd name="connsiteY385" fmla="*/ 5224410 h 6858000"/>
                <a:gd name="connsiteX386" fmla="*/ 1687047 w 10758358"/>
                <a:gd name="connsiteY386" fmla="*/ 5183490 h 6858000"/>
                <a:gd name="connsiteX387" fmla="*/ 1686011 w 10758358"/>
                <a:gd name="connsiteY387" fmla="*/ 5192814 h 6858000"/>
                <a:gd name="connsiteX388" fmla="*/ 1563251 w 10758358"/>
                <a:gd name="connsiteY388" fmla="*/ 5176239 h 6858000"/>
                <a:gd name="connsiteX389" fmla="*/ 1560143 w 10758358"/>
                <a:gd name="connsiteY389" fmla="*/ 5162253 h 6858000"/>
                <a:gd name="connsiteX390" fmla="*/ 1723306 w 10758358"/>
                <a:gd name="connsiteY390" fmla="*/ 5124959 h 6858000"/>
                <a:gd name="connsiteX391" fmla="*/ 1741953 w 10758358"/>
                <a:gd name="connsiteY391" fmla="*/ 5161217 h 6858000"/>
                <a:gd name="connsiteX392" fmla="*/ 1876109 w 10758358"/>
                <a:gd name="connsiteY392" fmla="*/ 5086629 h 6858000"/>
                <a:gd name="connsiteX393" fmla="*/ 1876109 w 10758358"/>
                <a:gd name="connsiteY393" fmla="*/ 5079377 h 6858000"/>
                <a:gd name="connsiteX394" fmla="*/ 1776139 w 10758358"/>
                <a:gd name="connsiteY394" fmla="*/ 5098024 h 6858000"/>
                <a:gd name="connsiteX395" fmla="*/ 1722270 w 10758358"/>
                <a:gd name="connsiteY395" fmla="*/ 5112528 h 6858000"/>
                <a:gd name="connsiteX396" fmla="*/ 1580862 w 10758358"/>
                <a:gd name="connsiteY396" fmla="*/ 5116671 h 6858000"/>
                <a:gd name="connsiteX397" fmla="*/ 1559625 w 10758358"/>
                <a:gd name="connsiteY397" fmla="*/ 5130657 h 6858000"/>
                <a:gd name="connsiteX398" fmla="*/ 1531137 w 10758358"/>
                <a:gd name="connsiteY398" fmla="*/ 5145678 h 6858000"/>
                <a:gd name="connsiteX399" fmla="*/ 1459656 w 10758358"/>
                <a:gd name="connsiteY399" fmla="*/ 5124441 h 6858000"/>
                <a:gd name="connsiteX400" fmla="*/ 1450850 w 10758358"/>
                <a:gd name="connsiteY400" fmla="*/ 5099578 h 6858000"/>
                <a:gd name="connsiteX401" fmla="*/ 1418218 w 10758358"/>
                <a:gd name="connsiteY401" fmla="*/ 5105276 h 6858000"/>
                <a:gd name="connsiteX402" fmla="*/ 1403715 w 10758358"/>
                <a:gd name="connsiteY402" fmla="*/ 5137390 h 6858000"/>
                <a:gd name="connsiteX403" fmla="*/ 1371600 w 10758358"/>
                <a:gd name="connsiteY403" fmla="*/ 5119261 h 6858000"/>
                <a:gd name="connsiteX404" fmla="*/ 1310479 w 10758358"/>
                <a:gd name="connsiteY404" fmla="*/ 5129103 h 6858000"/>
                <a:gd name="connsiteX405" fmla="*/ 1162338 w 10758358"/>
                <a:gd name="connsiteY405" fmla="*/ 5162253 h 6858000"/>
                <a:gd name="connsiteX406" fmla="*/ 1158194 w 10758358"/>
                <a:gd name="connsiteY406" fmla="*/ 5142052 h 6858000"/>
                <a:gd name="connsiteX407" fmla="*/ 1278882 w 10758358"/>
                <a:gd name="connsiteY407" fmla="*/ 5115635 h 6858000"/>
                <a:gd name="connsiteX408" fmla="*/ 1335342 w 10758358"/>
                <a:gd name="connsiteY408" fmla="*/ 5103722 h 6858000"/>
                <a:gd name="connsiteX409" fmla="*/ 1360205 w 10758358"/>
                <a:gd name="connsiteY409" fmla="*/ 5056068 h 6858000"/>
                <a:gd name="connsiteX410" fmla="*/ 1381960 w 10758358"/>
                <a:gd name="connsiteY410" fmla="*/ 5035867 h 6858000"/>
                <a:gd name="connsiteX411" fmla="*/ 1392837 w 10758358"/>
                <a:gd name="connsiteY411" fmla="*/ 5076269 h 6858000"/>
                <a:gd name="connsiteX412" fmla="*/ 1580344 w 10758358"/>
                <a:gd name="connsiteY412" fmla="*/ 5051924 h 6858000"/>
                <a:gd name="connsiteX413" fmla="*/ 1580862 w 10758358"/>
                <a:gd name="connsiteY413" fmla="*/ 5044673 h 6858000"/>
                <a:gd name="connsiteX414" fmla="*/ 1534762 w 10758358"/>
                <a:gd name="connsiteY414" fmla="*/ 5034831 h 6858000"/>
                <a:gd name="connsiteX415" fmla="*/ 1715536 w 10758358"/>
                <a:gd name="connsiteY415" fmla="*/ 5024472 h 6858000"/>
                <a:gd name="connsiteX416" fmla="*/ 1617121 w 10758358"/>
                <a:gd name="connsiteY416" fmla="*/ 5033795 h 6858000"/>
                <a:gd name="connsiteX417" fmla="*/ 1617121 w 10758358"/>
                <a:gd name="connsiteY417" fmla="*/ 5053478 h 6858000"/>
                <a:gd name="connsiteX418" fmla="*/ 1652861 w 10758358"/>
                <a:gd name="connsiteY418" fmla="*/ 5049853 h 6858000"/>
                <a:gd name="connsiteX419" fmla="*/ 1688083 w 10758358"/>
                <a:gd name="connsiteY419" fmla="*/ 5059176 h 6858000"/>
                <a:gd name="connsiteX420" fmla="*/ 2156334 w 10758358"/>
                <a:gd name="connsiteY420" fmla="*/ 5017220 h 6858000"/>
                <a:gd name="connsiteX421" fmla="*/ 2163067 w 10758358"/>
                <a:gd name="connsiteY421" fmla="*/ 5073162 h 6858000"/>
                <a:gd name="connsiteX422" fmla="*/ 2242318 w 10758358"/>
                <a:gd name="connsiteY422" fmla="*/ 5066428 h 6858000"/>
                <a:gd name="connsiteX423" fmla="*/ 2241800 w 10758358"/>
                <a:gd name="connsiteY423" fmla="*/ 5053996 h 6858000"/>
                <a:gd name="connsiteX424" fmla="*/ 2178606 w 10758358"/>
                <a:gd name="connsiteY424" fmla="*/ 5046227 h 6858000"/>
                <a:gd name="connsiteX425" fmla="*/ 2178089 w 10758358"/>
                <a:gd name="connsiteY425" fmla="*/ 5034313 h 6858000"/>
                <a:gd name="connsiteX426" fmla="*/ 2241282 w 10758358"/>
                <a:gd name="connsiteY426" fmla="*/ 5029134 h 6858000"/>
                <a:gd name="connsiteX427" fmla="*/ 2304475 w 10758358"/>
                <a:gd name="connsiteY427" fmla="*/ 5032759 h 6858000"/>
                <a:gd name="connsiteX428" fmla="*/ 2294115 w 10758358"/>
                <a:gd name="connsiteY428" fmla="*/ 5046745 h 6858000"/>
                <a:gd name="connsiteX429" fmla="*/ 2379063 w 10758358"/>
                <a:gd name="connsiteY429" fmla="*/ 5064356 h 6858000"/>
                <a:gd name="connsiteX430" fmla="*/ 2510629 w 10758358"/>
                <a:gd name="connsiteY430" fmla="*/ 5048298 h 6858000"/>
                <a:gd name="connsiteX431" fmla="*/ 2617850 w 10758358"/>
                <a:gd name="connsiteY431" fmla="*/ 5048817 h 6858000"/>
                <a:gd name="connsiteX432" fmla="*/ 2765473 w 10758358"/>
                <a:gd name="connsiteY432" fmla="*/ 5031723 h 6858000"/>
                <a:gd name="connsiteX433" fmla="*/ 2859227 w 10758358"/>
                <a:gd name="connsiteY433" fmla="*/ 5030687 h 6858000"/>
                <a:gd name="connsiteX434" fmla="*/ 3091280 w 10758358"/>
                <a:gd name="connsiteY434" fmla="*/ 5035867 h 6858000"/>
                <a:gd name="connsiteX435" fmla="*/ 3152401 w 10758358"/>
                <a:gd name="connsiteY435" fmla="*/ 4989249 h 6858000"/>
                <a:gd name="connsiteX436" fmla="*/ 3178818 w 10758358"/>
                <a:gd name="connsiteY436" fmla="*/ 5037939 h 6858000"/>
                <a:gd name="connsiteX437" fmla="*/ 3178818 w 10758358"/>
                <a:gd name="connsiteY437" fmla="*/ 4946775 h 6858000"/>
                <a:gd name="connsiteX438" fmla="*/ 3189695 w 10758358"/>
                <a:gd name="connsiteY438" fmla="*/ 4946775 h 6858000"/>
                <a:gd name="connsiteX439" fmla="*/ 3192285 w 10758358"/>
                <a:gd name="connsiteY439" fmla="*/ 4972674 h 6858000"/>
                <a:gd name="connsiteX440" fmla="*/ 3316599 w 10758358"/>
                <a:gd name="connsiteY440" fmla="*/ 4955063 h 6858000"/>
                <a:gd name="connsiteX441" fmla="*/ 3201091 w 10758358"/>
                <a:gd name="connsiteY441" fmla="*/ 5016702 h 6858000"/>
                <a:gd name="connsiteX442" fmla="*/ 3283449 w 10758358"/>
                <a:gd name="connsiteY442" fmla="*/ 4971120 h 6858000"/>
                <a:gd name="connsiteX443" fmla="*/ 3228544 w 10758358"/>
                <a:gd name="connsiteY443" fmla="*/ 5075751 h 6858000"/>
                <a:gd name="connsiteX444" fmla="*/ 3023425 w 10758358"/>
                <a:gd name="connsiteY444" fmla="*/ 5105276 h 6858000"/>
                <a:gd name="connsiteX445" fmla="*/ 3023943 w 10758358"/>
                <a:gd name="connsiteY445" fmla="*/ 5119779 h 6858000"/>
                <a:gd name="connsiteX446" fmla="*/ 3066935 w 10758358"/>
                <a:gd name="connsiteY446" fmla="*/ 5129103 h 6858000"/>
                <a:gd name="connsiteX447" fmla="*/ 3065899 w 10758358"/>
                <a:gd name="connsiteY447" fmla="*/ 5146714 h 6858000"/>
                <a:gd name="connsiteX448" fmla="*/ 2767027 w 10758358"/>
                <a:gd name="connsiteY448" fmla="*/ 5147750 h 6858000"/>
                <a:gd name="connsiteX449" fmla="*/ 2486284 w 10758358"/>
                <a:gd name="connsiteY449" fmla="*/ 5177275 h 6858000"/>
                <a:gd name="connsiteX450" fmla="*/ 2488356 w 10758358"/>
                <a:gd name="connsiteY450" fmla="*/ 5195922 h 6858000"/>
                <a:gd name="connsiteX451" fmla="*/ 2854047 w 10758358"/>
                <a:gd name="connsiteY451" fmla="*/ 5196958 h 6858000"/>
                <a:gd name="connsiteX452" fmla="*/ 3198501 w 10758358"/>
                <a:gd name="connsiteY452" fmla="*/ 5206799 h 6858000"/>
                <a:gd name="connsiteX453" fmla="*/ 3272571 w 10758358"/>
                <a:gd name="connsiteY453" fmla="*/ 5155002 h 6858000"/>
                <a:gd name="connsiteX454" fmla="*/ 3265320 w 10758358"/>
                <a:gd name="connsiteY454" fmla="*/ 5132211 h 6858000"/>
                <a:gd name="connsiteX455" fmla="*/ 3272571 w 10758358"/>
                <a:gd name="connsiteY455" fmla="*/ 5121851 h 6858000"/>
                <a:gd name="connsiteX456" fmla="*/ 3309348 w 10758358"/>
                <a:gd name="connsiteY456" fmla="*/ 5145678 h 6858000"/>
                <a:gd name="connsiteX457" fmla="*/ 3271018 w 10758358"/>
                <a:gd name="connsiteY457" fmla="*/ 5187634 h 6858000"/>
                <a:gd name="connsiteX458" fmla="*/ 3566264 w 10758358"/>
                <a:gd name="connsiteY458" fmla="*/ 5121851 h 6858000"/>
                <a:gd name="connsiteX459" fmla="*/ 3648104 w 10758358"/>
                <a:gd name="connsiteY459" fmla="*/ 5117707 h 6858000"/>
                <a:gd name="connsiteX460" fmla="*/ 3671413 w 10758358"/>
                <a:gd name="connsiteY460" fmla="*/ 5119779 h 6858000"/>
                <a:gd name="connsiteX461" fmla="*/ 3793137 w 10758358"/>
                <a:gd name="connsiteY461" fmla="*/ 5100096 h 6858000"/>
                <a:gd name="connsiteX462" fmla="*/ 3925221 w 10758358"/>
                <a:gd name="connsiteY462" fmla="*/ 5078341 h 6858000"/>
                <a:gd name="connsiteX463" fmla="*/ 4016385 w 10758358"/>
                <a:gd name="connsiteY463" fmla="*/ 5078859 h 6858000"/>
                <a:gd name="connsiteX464" fmla="*/ 4220985 w 10758358"/>
                <a:gd name="connsiteY464" fmla="*/ 5049334 h 6858000"/>
                <a:gd name="connsiteX465" fmla="*/ 4481527 w 10758358"/>
                <a:gd name="connsiteY465" fmla="*/ 4998055 h 6858000"/>
                <a:gd name="connsiteX466" fmla="*/ 4867937 w 10758358"/>
                <a:gd name="connsiteY466" fmla="*/ 4938488 h 6858000"/>
                <a:gd name="connsiteX467" fmla="*/ 5084451 w 10758358"/>
                <a:gd name="connsiteY467" fmla="*/ 4893424 h 6858000"/>
                <a:gd name="connsiteX468" fmla="*/ 5160594 w 10758358"/>
                <a:gd name="connsiteY468" fmla="*/ 4830749 h 6858000"/>
                <a:gd name="connsiteX469" fmla="*/ 5119155 w 10758358"/>
                <a:gd name="connsiteY469" fmla="*/ 4820907 h 6858000"/>
                <a:gd name="connsiteX470" fmla="*/ 4665409 w 10758358"/>
                <a:gd name="connsiteY470" fmla="*/ 4919323 h 6858000"/>
                <a:gd name="connsiteX471" fmla="*/ 4522965 w 10758358"/>
                <a:gd name="connsiteY471" fmla="*/ 4890316 h 6858000"/>
                <a:gd name="connsiteX472" fmla="*/ 4490851 w 10758358"/>
                <a:gd name="connsiteY472" fmla="*/ 4988731 h 6858000"/>
                <a:gd name="connsiteX473" fmla="*/ 4390882 w 10758358"/>
                <a:gd name="connsiteY473" fmla="*/ 4942632 h 6858000"/>
                <a:gd name="connsiteX474" fmla="*/ 4292466 w 10758358"/>
                <a:gd name="connsiteY474" fmla="*/ 4949883 h 6858000"/>
                <a:gd name="connsiteX475" fmla="*/ 4195605 w 10758358"/>
                <a:gd name="connsiteY475" fmla="*/ 4976818 h 6858000"/>
                <a:gd name="connsiteX476" fmla="*/ 4142771 w 10758358"/>
                <a:gd name="connsiteY476" fmla="*/ 4962315 h 6858000"/>
                <a:gd name="connsiteX477" fmla="*/ 4139663 w 10758358"/>
                <a:gd name="connsiteY477" fmla="*/ 4974746 h 6858000"/>
                <a:gd name="connsiteX478" fmla="*/ 4171777 w 10758358"/>
                <a:gd name="connsiteY478" fmla="*/ 4979408 h 6858000"/>
                <a:gd name="connsiteX479" fmla="*/ 4092009 w 10758358"/>
                <a:gd name="connsiteY479" fmla="*/ 5012040 h 6858000"/>
                <a:gd name="connsiteX480" fmla="*/ 4146397 w 10758358"/>
                <a:gd name="connsiteY480" fmla="*/ 4987695 h 6858000"/>
                <a:gd name="connsiteX481" fmla="*/ 3981681 w 10758358"/>
                <a:gd name="connsiteY481" fmla="*/ 5006343 h 6858000"/>
                <a:gd name="connsiteX482" fmla="*/ 4003953 w 10758358"/>
                <a:gd name="connsiteY482" fmla="*/ 4975782 h 6858000"/>
                <a:gd name="connsiteX483" fmla="*/ 3912790 w 10758358"/>
                <a:gd name="connsiteY483" fmla="*/ 4987177 h 6858000"/>
                <a:gd name="connsiteX484" fmla="*/ 3913826 w 10758358"/>
                <a:gd name="connsiteY484" fmla="*/ 4986141 h 6858000"/>
                <a:gd name="connsiteX485" fmla="*/ 3877049 w 10758358"/>
                <a:gd name="connsiteY485" fmla="*/ 4973710 h 6858000"/>
                <a:gd name="connsiteX486" fmla="*/ 4051089 w 10758358"/>
                <a:gd name="connsiteY486" fmla="*/ 4901193 h 6858000"/>
                <a:gd name="connsiteX487" fmla="*/ 4092527 w 10758358"/>
                <a:gd name="connsiteY487" fmla="*/ 4892906 h 6858000"/>
                <a:gd name="connsiteX488" fmla="*/ 4126196 w 10758358"/>
                <a:gd name="connsiteY488" fmla="*/ 4905337 h 6858000"/>
                <a:gd name="connsiteX489" fmla="*/ 4068182 w 10758358"/>
                <a:gd name="connsiteY489" fmla="*/ 4929164 h 6858000"/>
                <a:gd name="connsiteX490" fmla="*/ 4068700 w 10758358"/>
                <a:gd name="connsiteY490" fmla="*/ 4939006 h 6858000"/>
                <a:gd name="connsiteX491" fmla="*/ 4259833 w 10758358"/>
                <a:gd name="connsiteY491" fmla="*/ 4915697 h 6858000"/>
                <a:gd name="connsiteX492" fmla="*/ 4278481 w 10758358"/>
                <a:gd name="connsiteY492" fmla="*/ 4858202 h 6858000"/>
                <a:gd name="connsiteX493" fmla="*/ 4340638 w 10758358"/>
                <a:gd name="connsiteY493" fmla="*/ 4840590 h 6858000"/>
                <a:gd name="connsiteX494" fmla="*/ 4326652 w 10758358"/>
                <a:gd name="connsiteY494" fmla="*/ 4872187 h 6858000"/>
                <a:gd name="connsiteX495" fmla="*/ 4401241 w 10758358"/>
                <a:gd name="connsiteY495" fmla="*/ 4885136 h 6858000"/>
                <a:gd name="connsiteX496" fmla="*/ 4520893 w 10758358"/>
                <a:gd name="connsiteY496" fmla="*/ 4796044 h 6858000"/>
                <a:gd name="connsiteX497" fmla="*/ 4174885 w 10758358"/>
                <a:gd name="connsiteY497" fmla="*/ 4857166 h 6858000"/>
                <a:gd name="connsiteX498" fmla="*/ 4205964 w 10758358"/>
                <a:gd name="connsiteY498" fmla="*/ 4822979 h 6858000"/>
                <a:gd name="connsiteX499" fmla="*/ 4467024 w 10758358"/>
                <a:gd name="connsiteY499" fmla="*/ 4709024 h 6858000"/>
                <a:gd name="connsiteX500" fmla="*/ 4558188 w 10758358"/>
                <a:gd name="connsiteY500" fmla="*/ 4671212 h 6858000"/>
                <a:gd name="connsiteX501" fmla="*/ 4552490 w 10758358"/>
                <a:gd name="connsiteY501" fmla="*/ 4724046 h 6858000"/>
                <a:gd name="connsiteX502" fmla="*/ 4569065 w 10758358"/>
                <a:gd name="connsiteY502" fmla="*/ 4724046 h 6858000"/>
                <a:gd name="connsiteX503" fmla="*/ 4630186 w 10758358"/>
                <a:gd name="connsiteY503" fmla="*/ 4695039 h 6858000"/>
                <a:gd name="connsiteX504" fmla="*/ 4673696 w 10758358"/>
                <a:gd name="connsiteY504" fmla="*/ 4649457 h 6858000"/>
                <a:gd name="connsiteX505" fmla="*/ 4732746 w 10758358"/>
                <a:gd name="connsiteY505" fmla="*/ 4622004 h 6858000"/>
                <a:gd name="connsiteX506" fmla="*/ 4737925 w 10758358"/>
                <a:gd name="connsiteY506" fmla="*/ 4634436 h 6858000"/>
                <a:gd name="connsiteX507" fmla="*/ 4696487 w 10758358"/>
                <a:gd name="connsiteY507" fmla="*/ 4651529 h 6858000"/>
                <a:gd name="connsiteX508" fmla="*/ 4711508 w 10758358"/>
                <a:gd name="connsiteY508" fmla="*/ 4674838 h 6858000"/>
                <a:gd name="connsiteX509" fmla="*/ 4655567 w 10758358"/>
                <a:gd name="connsiteY509" fmla="*/ 4723010 h 6858000"/>
                <a:gd name="connsiteX510" fmla="*/ 4538505 w 10758358"/>
                <a:gd name="connsiteY510" fmla="*/ 4787239 h 6858000"/>
                <a:gd name="connsiteX511" fmla="*/ 4575799 w 10758358"/>
                <a:gd name="connsiteY511" fmla="*/ 4810030 h 6858000"/>
                <a:gd name="connsiteX512" fmla="*/ 4535915 w 10758358"/>
                <a:gd name="connsiteY512" fmla="*/ 4818835 h 6858000"/>
                <a:gd name="connsiteX513" fmla="*/ 4539023 w 10758358"/>
                <a:gd name="connsiteY513" fmla="*/ 4827641 h 6858000"/>
                <a:gd name="connsiteX514" fmla="*/ 4728084 w 10758358"/>
                <a:gd name="connsiteY514" fmla="*/ 4769627 h 6858000"/>
                <a:gd name="connsiteX515" fmla="*/ 4845664 w 10758358"/>
                <a:gd name="connsiteY515" fmla="*/ 4726118 h 6858000"/>
                <a:gd name="connsiteX516" fmla="*/ 4770558 w 10758358"/>
                <a:gd name="connsiteY516" fmla="*/ 4779469 h 6858000"/>
                <a:gd name="connsiteX517" fmla="*/ 4778845 w 10758358"/>
                <a:gd name="connsiteY517" fmla="*/ 4793972 h 6858000"/>
                <a:gd name="connsiteX518" fmla="*/ 4844110 w 10758358"/>
                <a:gd name="connsiteY518" fmla="*/ 4764966 h 6858000"/>
                <a:gd name="connsiteX519" fmla="*/ 4907303 w 10758358"/>
                <a:gd name="connsiteY519" fmla="*/ 4765484 h 6858000"/>
                <a:gd name="connsiteX520" fmla="*/ 4990179 w 10758358"/>
                <a:gd name="connsiteY520" fmla="*/ 4760822 h 6858000"/>
                <a:gd name="connsiteX521" fmla="*/ 4995359 w 10758358"/>
                <a:gd name="connsiteY521" fmla="*/ 4745283 h 6858000"/>
                <a:gd name="connsiteX522" fmla="*/ 5039905 w 10758358"/>
                <a:gd name="connsiteY522" fmla="*/ 4729225 h 6858000"/>
                <a:gd name="connsiteX523" fmla="*/ 5074092 w 10758358"/>
                <a:gd name="connsiteY523" fmla="*/ 4739585 h 6858000"/>
                <a:gd name="connsiteX524" fmla="*/ 5134177 w 10758358"/>
                <a:gd name="connsiteY524" fmla="*/ 4712650 h 6858000"/>
                <a:gd name="connsiteX525" fmla="*/ 5169917 w 10758358"/>
                <a:gd name="connsiteY525" fmla="*/ 4725082 h 6858000"/>
                <a:gd name="connsiteX526" fmla="*/ 5214463 w 10758358"/>
                <a:gd name="connsiteY526" fmla="*/ 4661371 h 6858000"/>
                <a:gd name="connsiteX527" fmla="*/ 5259009 w 10758358"/>
                <a:gd name="connsiteY527" fmla="*/ 4718348 h 6858000"/>
                <a:gd name="connsiteX528" fmla="*/ 5274548 w 10758358"/>
                <a:gd name="connsiteY528" fmla="*/ 4718348 h 6858000"/>
                <a:gd name="connsiteX529" fmla="*/ 5360532 w 10758358"/>
                <a:gd name="connsiteY529" fmla="*/ 4631846 h 6858000"/>
                <a:gd name="connsiteX530" fmla="*/ 5370374 w 10758358"/>
                <a:gd name="connsiteY530" fmla="*/ 4645313 h 6858000"/>
                <a:gd name="connsiteX531" fmla="*/ 5299411 w 10758358"/>
                <a:gd name="connsiteY531" fmla="*/ 4688823 h 6858000"/>
                <a:gd name="connsiteX532" fmla="*/ 5302001 w 10758358"/>
                <a:gd name="connsiteY532" fmla="*/ 4703327 h 6858000"/>
                <a:gd name="connsiteX533" fmla="*/ 5799258 w 10758358"/>
                <a:gd name="connsiteY533" fmla="*/ 4613717 h 6858000"/>
                <a:gd name="connsiteX534" fmla="*/ 5776467 w 10758358"/>
                <a:gd name="connsiteY534" fmla="*/ 4592998 h 6858000"/>
                <a:gd name="connsiteX535" fmla="*/ 5802884 w 10758358"/>
                <a:gd name="connsiteY535" fmla="*/ 4562437 h 6858000"/>
                <a:gd name="connsiteX536" fmla="*/ 5881098 w 10758358"/>
                <a:gd name="connsiteY536" fmla="*/ 4528769 h 6858000"/>
                <a:gd name="connsiteX537" fmla="*/ 5874882 w 10758358"/>
                <a:gd name="connsiteY537" fmla="*/ 4513229 h 6858000"/>
                <a:gd name="connsiteX538" fmla="*/ 5734511 w 10758358"/>
                <a:gd name="connsiteY538" fmla="*/ 4570725 h 6858000"/>
                <a:gd name="connsiteX539" fmla="*/ 5746942 w 10758358"/>
                <a:gd name="connsiteY539" fmla="*/ 4515819 h 6858000"/>
                <a:gd name="connsiteX540" fmla="*/ 5687375 w 10758358"/>
                <a:gd name="connsiteY540" fmla="*/ 4515819 h 6858000"/>
                <a:gd name="connsiteX541" fmla="*/ 5764035 w 10758358"/>
                <a:gd name="connsiteY541" fmla="*/ 4477489 h 6858000"/>
                <a:gd name="connsiteX542" fmla="*/ 5767143 w 10758358"/>
                <a:gd name="connsiteY542" fmla="*/ 4535502 h 6858000"/>
                <a:gd name="connsiteX543" fmla="*/ 5864005 w 10758358"/>
                <a:gd name="connsiteY543" fmla="*/ 4419994 h 6858000"/>
                <a:gd name="connsiteX544" fmla="*/ 5932378 w 10758358"/>
                <a:gd name="connsiteY544" fmla="*/ 4450036 h 6858000"/>
                <a:gd name="connsiteX545" fmla="*/ 5916838 w 10758358"/>
                <a:gd name="connsiteY545" fmla="*/ 4475417 h 6858000"/>
                <a:gd name="connsiteX546" fmla="*/ 5999714 w 10758358"/>
                <a:gd name="connsiteY546" fmla="*/ 4352139 h 6858000"/>
                <a:gd name="connsiteX547" fmla="*/ 6072231 w 10758358"/>
                <a:gd name="connsiteY547" fmla="*/ 4388397 h 6858000"/>
                <a:gd name="connsiteX548" fmla="*/ 6165467 w 10758358"/>
                <a:gd name="connsiteY548" fmla="*/ 4280140 h 6858000"/>
                <a:gd name="connsiteX549" fmla="*/ 6123511 w 10758358"/>
                <a:gd name="connsiteY549" fmla="*/ 4284802 h 6858000"/>
                <a:gd name="connsiteX550" fmla="*/ 6104345 w 10758358"/>
                <a:gd name="connsiteY550" fmla="*/ 4241810 h 6858000"/>
                <a:gd name="connsiteX551" fmla="*/ 6002304 w 10758358"/>
                <a:gd name="connsiteY551" fmla="*/ 4285320 h 6858000"/>
                <a:gd name="connsiteX552" fmla="*/ 5912176 w 10758358"/>
                <a:gd name="connsiteY552" fmla="*/ 4300859 h 6858000"/>
                <a:gd name="connsiteX553" fmla="*/ 5914766 w 10758358"/>
                <a:gd name="connsiteY553" fmla="*/ 4321061 h 6858000"/>
                <a:gd name="connsiteX554" fmla="*/ 5767661 w 10758358"/>
                <a:gd name="connsiteY554" fmla="*/ 4350067 h 6858000"/>
                <a:gd name="connsiteX555" fmla="*/ 5752122 w 10758358"/>
                <a:gd name="connsiteY555" fmla="*/ 4350067 h 6858000"/>
                <a:gd name="connsiteX556" fmla="*/ 5546486 w 10758358"/>
                <a:gd name="connsiteY556" fmla="*/ 4423620 h 6858000"/>
                <a:gd name="connsiteX557" fmla="*/ 5321684 w 10758358"/>
                <a:gd name="connsiteY557" fmla="*/ 4488885 h 6858000"/>
                <a:gd name="connsiteX558" fmla="*/ 5274030 w 10758358"/>
                <a:gd name="connsiteY558" fmla="*/ 4524625 h 6858000"/>
                <a:gd name="connsiteX559" fmla="*/ 5242434 w 10758358"/>
                <a:gd name="connsiteY559" fmla="*/ 4550006 h 6858000"/>
                <a:gd name="connsiteX560" fmla="*/ 5205139 w 10758358"/>
                <a:gd name="connsiteY560" fmla="*/ 4579012 h 6858000"/>
                <a:gd name="connsiteX561" fmla="*/ 5102580 w 10758358"/>
                <a:gd name="connsiteY561" fmla="*/ 4608019 h 6858000"/>
                <a:gd name="connsiteX562" fmla="*/ 5188046 w 10758358"/>
                <a:gd name="connsiteY562" fmla="*/ 4544826 h 6858000"/>
                <a:gd name="connsiteX563" fmla="*/ 4968943 w 10758358"/>
                <a:gd name="connsiteY563" fmla="*/ 4617861 h 6858000"/>
                <a:gd name="connsiteX564" fmla="*/ 4821319 w 10758358"/>
                <a:gd name="connsiteY564" fmla="*/ 4659299 h 6858000"/>
                <a:gd name="connsiteX565" fmla="*/ 4841521 w 10758358"/>
                <a:gd name="connsiteY565" fmla="*/ 4617861 h 6858000"/>
                <a:gd name="connsiteX566" fmla="*/ 4790759 w 10758358"/>
                <a:gd name="connsiteY566" fmla="*/ 4611645 h 6858000"/>
                <a:gd name="connsiteX567" fmla="*/ 4789205 w 10758358"/>
                <a:gd name="connsiteY567" fmla="*/ 4602839 h 6858000"/>
                <a:gd name="connsiteX568" fmla="*/ 4974640 w 10758358"/>
                <a:gd name="connsiteY568" fmla="*/ 4536538 h 6858000"/>
                <a:gd name="connsiteX569" fmla="*/ 4981892 w 10758358"/>
                <a:gd name="connsiteY569" fmla="*/ 4578495 h 6858000"/>
                <a:gd name="connsiteX570" fmla="*/ 4990698 w 10758358"/>
                <a:gd name="connsiteY570" fmla="*/ 4577976 h 6858000"/>
                <a:gd name="connsiteX571" fmla="*/ 4992769 w 10758358"/>
                <a:gd name="connsiteY571" fmla="*/ 4545344 h 6858000"/>
                <a:gd name="connsiteX572" fmla="*/ 5048193 w 10758358"/>
                <a:gd name="connsiteY572" fmla="*/ 4562955 h 6858000"/>
                <a:gd name="connsiteX573" fmla="*/ 5054409 w 10758358"/>
                <a:gd name="connsiteY573" fmla="*/ 4546380 h 6858000"/>
                <a:gd name="connsiteX574" fmla="*/ 5019186 w 10758358"/>
                <a:gd name="connsiteY574" fmla="*/ 4530841 h 6858000"/>
                <a:gd name="connsiteX575" fmla="*/ 5084969 w 10758358"/>
                <a:gd name="connsiteY575" fmla="*/ 4504424 h 6858000"/>
                <a:gd name="connsiteX576" fmla="*/ 5079789 w 10758358"/>
                <a:gd name="connsiteY576" fmla="*/ 4537574 h 6858000"/>
                <a:gd name="connsiteX577" fmla="*/ 5090149 w 10758358"/>
                <a:gd name="connsiteY577" fmla="*/ 4534467 h 6858000"/>
                <a:gd name="connsiteX578" fmla="*/ 5207729 w 10758358"/>
                <a:gd name="connsiteY578" fmla="*/ 4447446 h 6858000"/>
                <a:gd name="connsiteX579" fmla="*/ 5432013 w 10758358"/>
                <a:gd name="connsiteY579" fmla="*/ 4368714 h 6858000"/>
                <a:gd name="connsiteX580" fmla="*/ 5711720 w 10758358"/>
                <a:gd name="connsiteY580" fmla="*/ 4255278 h 6858000"/>
                <a:gd name="connsiteX581" fmla="*/ 6008002 w 10758358"/>
                <a:gd name="connsiteY581" fmla="*/ 4107654 h 6858000"/>
                <a:gd name="connsiteX582" fmla="*/ 6178416 w 10758358"/>
                <a:gd name="connsiteY582" fmla="*/ 4034620 h 6858000"/>
                <a:gd name="connsiteX583" fmla="*/ 6245235 w 10758358"/>
                <a:gd name="connsiteY583" fmla="*/ 3994217 h 6858000"/>
                <a:gd name="connsiteX584" fmla="*/ 6185668 w 10758358"/>
                <a:gd name="connsiteY584" fmla="*/ 3968837 h 6858000"/>
                <a:gd name="connsiteX585" fmla="*/ 6016808 w 10758358"/>
                <a:gd name="connsiteY585" fmla="*/ 4027886 h 6858000"/>
                <a:gd name="connsiteX586" fmla="*/ 5755230 w 10758358"/>
                <a:gd name="connsiteY586" fmla="*/ 4131481 h 6858000"/>
                <a:gd name="connsiteX587" fmla="*/ 5560989 w 10758358"/>
                <a:gd name="connsiteY587" fmla="*/ 4202444 h 6858000"/>
                <a:gd name="connsiteX588" fmla="*/ 5337223 w 10758358"/>
                <a:gd name="connsiteY588" fmla="*/ 4277033 h 6858000"/>
                <a:gd name="connsiteX589" fmla="*/ 5337223 w 10758358"/>
                <a:gd name="connsiteY589" fmla="*/ 4235595 h 6858000"/>
                <a:gd name="connsiteX590" fmla="*/ 5278692 w 10758358"/>
                <a:gd name="connsiteY590" fmla="*/ 4262529 h 6858000"/>
                <a:gd name="connsiteX591" fmla="*/ 5226894 w 10758358"/>
                <a:gd name="connsiteY591" fmla="*/ 4245954 h 6858000"/>
                <a:gd name="connsiteX592" fmla="*/ 4902123 w 10758358"/>
                <a:gd name="connsiteY592" fmla="*/ 4363535 h 6858000"/>
                <a:gd name="connsiteX593" fmla="*/ 4692343 w 10758358"/>
                <a:gd name="connsiteY593" fmla="*/ 4432425 h 6858000"/>
                <a:gd name="connsiteX594" fmla="*/ 4463398 w 10758358"/>
                <a:gd name="connsiteY594" fmla="*/ 4506496 h 6858000"/>
                <a:gd name="connsiteX595" fmla="*/ 4364465 w 10758358"/>
                <a:gd name="connsiteY595" fmla="*/ 4518927 h 6858000"/>
                <a:gd name="connsiteX596" fmla="*/ 4792831 w 10758358"/>
                <a:gd name="connsiteY596" fmla="*/ 4339190 h 6858000"/>
                <a:gd name="connsiteX597" fmla="*/ 4788687 w 10758358"/>
                <a:gd name="connsiteY597" fmla="*/ 4329348 h 6858000"/>
                <a:gd name="connsiteX598" fmla="*/ 4439571 w 10758358"/>
                <a:gd name="connsiteY598" fmla="*/ 4429835 h 6858000"/>
                <a:gd name="connsiteX599" fmla="*/ 4435945 w 10758358"/>
                <a:gd name="connsiteY599" fmla="*/ 4423102 h 6858000"/>
                <a:gd name="connsiteX600" fmla="*/ 4477901 w 10758358"/>
                <a:gd name="connsiteY600" fmla="*/ 4401347 h 6858000"/>
                <a:gd name="connsiteX601" fmla="*/ 4769522 w 10758358"/>
                <a:gd name="connsiteY601" fmla="*/ 4295162 h 6858000"/>
                <a:gd name="connsiteX602" fmla="*/ 4957547 w 10758358"/>
                <a:gd name="connsiteY602" fmla="*/ 4235595 h 6858000"/>
                <a:gd name="connsiteX603" fmla="*/ 5049747 w 10758358"/>
                <a:gd name="connsiteY603" fmla="*/ 4190530 h 6858000"/>
                <a:gd name="connsiteX604" fmla="*/ 5081343 w 10758358"/>
                <a:gd name="connsiteY604" fmla="*/ 4175509 h 6858000"/>
                <a:gd name="connsiteX605" fmla="*/ 5122781 w 10758358"/>
                <a:gd name="connsiteY605" fmla="*/ 4154272 h 6858000"/>
                <a:gd name="connsiteX606" fmla="*/ 5243988 w 10758358"/>
                <a:gd name="connsiteY606" fmla="*/ 4106618 h 6858000"/>
                <a:gd name="connsiteX607" fmla="*/ 5358979 w 10758358"/>
                <a:gd name="connsiteY607" fmla="*/ 4065180 h 6858000"/>
                <a:gd name="connsiteX608" fmla="*/ 4375860 w 10758358"/>
                <a:gd name="connsiteY608" fmla="*/ 4346959 h 6858000"/>
                <a:gd name="connsiteX609" fmla="*/ 4371198 w 10758358"/>
                <a:gd name="connsiteY609" fmla="*/ 4333492 h 6858000"/>
                <a:gd name="connsiteX610" fmla="*/ 4400723 w 10758358"/>
                <a:gd name="connsiteY610" fmla="*/ 4319507 h 6858000"/>
                <a:gd name="connsiteX611" fmla="*/ 4499657 w 10758358"/>
                <a:gd name="connsiteY611" fmla="*/ 4264601 h 6858000"/>
                <a:gd name="connsiteX612" fmla="*/ 4552490 w 10758358"/>
                <a:gd name="connsiteY612" fmla="*/ 4268227 h 6858000"/>
                <a:gd name="connsiteX613" fmla="*/ 4582533 w 10758358"/>
                <a:gd name="connsiteY613" fmla="*/ 4266155 h 6858000"/>
                <a:gd name="connsiteX614" fmla="*/ 4729120 w 10758358"/>
                <a:gd name="connsiteY614" fmla="*/ 4192602 h 6858000"/>
                <a:gd name="connsiteX615" fmla="*/ 4799564 w 10758358"/>
                <a:gd name="connsiteY615" fmla="*/ 4180171 h 6858000"/>
                <a:gd name="connsiteX616" fmla="*/ 5087041 w 10758358"/>
                <a:gd name="connsiteY616" fmla="*/ 4075540 h 6858000"/>
                <a:gd name="connsiteX617" fmla="*/ 5349137 w 10758358"/>
                <a:gd name="connsiteY617" fmla="*/ 3985930 h 6858000"/>
                <a:gd name="connsiteX618" fmla="*/ 5530428 w 10758358"/>
                <a:gd name="connsiteY618" fmla="*/ 3916003 h 6858000"/>
                <a:gd name="connsiteX619" fmla="*/ 5598283 w 10758358"/>
                <a:gd name="connsiteY619" fmla="*/ 3864724 h 6858000"/>
                <a:gd name="connsiteX620" fmla="*/ 5618484 w 10758358"/>
                <a:gd name="connsiteY620" fmla="*/ 3864206 h 6858000"/>
                <a:gd name="connsiteX621" fmla="*/ 5631952 w 10758358"/>
                <a:gd name="connsiteY621" fmla="*/ 3811890 h 6858000"/>
                <a:gd name="connsiteX622" fmla="*/ 5646973 w 10758358"/>
                <a:gd name="connsiteY622" fmla="*/ 3815516 h 6858000"/>
                <a:gd name="connsiteX623" fmla="*/ 5639203 w 10758358"/>
                <a:gd name="connsiteY623" fmla="*/ 3861616 h 6858000"/>
                <a:gd name="connsiteX624" fmla="*/ 5846912 w 10758358"/>
                <a:gd name="connsiteY624" fmla="*/ 3777186 h 6858000"/>
                <a:gd name="connsiteX625" fmla="*/ 5769215 w 10758358"/>
                <a:gd name="connsiteY625" fmla="*/ 3755949 h 6858000"/>
                <a:gd name="connsiteX626" fmla="*/ 5724669 w 10758358"/>
                <a:gd name="connsiteY626" fmla="*/ 3805674 h 6858000"/>
                <a:gd name="connsiteX627" fmla="*/ 5714310 w 10758358"/>
                <a:gd name="connsiteY627" fmla="*/ 3797387 h 6858000"/>
                <a:gd name="connsiteX628" fmla="*/ 5735029 w 10758358"/>
                <a:gd name="connsiteY628" fmla="*/ 3768380 h 6858000"/>
                <a:gd name="connsiteX629" fmla="*/ 5659405 w 10758358"/>
                <a:gd name="connsiteY629" fmla="*/ 3781330 h 6858000"/>
                <a:gd name="connsiteX630" fmla="*/ 5695663 w 10758358"/>
                <a:gd name="connsiteY630" fmla="*/ 3749733 h 6858000"/>
                <a:gd name="connsiteX631" fmla="*/ 5896119 w 10758358"/>
                <a:gd name="connsiteY631" fmla="*/ 3657533 h 6858000"/>
                <a:gd name="connsiteX632" fmla="*/ 6032347 w 10758358"/>
                <a:gd name="connsiteY632" fmla="*/ 3590714 h 6858000"/>
                <a:gd name="connsiteX633" fmla="*/ 6062907 w 10758358"/>
                <a:gd name="connsiteY633" fmla="*/ 3563262 h 6858000"/>
                <a:gd name="connsiteX634" fmla="*/ 6169092 w 10758358"/>
                <a:gd name="connsiteY634" fmla="*/ 3507320 h 6858000"/>
                <a:gd name="connsiteX635" fmla="*/ 6193438 w 10758358"/>
                <a:gd name="connsiteY635" fmla="*/ 3502140 h 6858000"/>
                <a:gd name="connsiteX636" fmla="*/ 6277867 w 10758358"/>
                <a:gd name="connsiteY636" fmla="*/ 3431178 h 6858000"/>
                <a:gd name="connsiteX637" fmla="*/ 6277867 w 10758358"/>
                <a:gd name="connsiteY637" fmla="*/ 3471580 h 6858000"/>
                <a:gd name="connsiteX638" fmla="*/ 6385606 w 10758358"/>
                <a:gd name="connsiteY638" fmla="*/ 3372129 h 6858000"/>
                <a:gd name="connsiteX639" fmla="*/ 6421347 w 10758358"/>
                <a:gd name="connsiteY639" fmla="*/ 3360733 h 6858000"/>
                <a:gd name="connsiteX640" fmla="*/ 6473144 w 10758358"/>
                <a:gd name="connsiteY640" fmla="*/ 3320331 h 6858000"/>
                <a:gd name="connsiteX641" fmla="*/ 6488684 w 10758358"/>
                <a:gd name="connsiteY641" fmla="*/ 3337424 h 6858000"/>
                <a:gd name="connsiteX642" fmla="*/ 6674637 w 10758358"/>
                <a:gd name="connsiteY642" fmla="*/ 3221916 h 6858000"/>
                <a:gd name="connsiteX643" fmla="*/ 6682407 w 10758358"/>
                <a:gd name="connsiteY643" fmla="*/ 3231757 h 6858000"/>
                <a:gd name="connsiteX644" fmla="*/ 6657544 w 10758358"/>
                <a:gd name="connsiteY644" fmla="*/ 3265944 h 6858000"/>
                <a:gd name="connsiteX645" fmla="*/ 6672565 w 10758358"/>
                <a:gd name="connsiteY645" fmla="*/ 3269569 h 6858000"/>
                <a:gd name="connsiteX646" fmla="*/ 6718147 w 10758358"/>
                <a:gd name="connsiteY646" fmla="*/ 3226578 h 6858000"/>
                <a:gd name="connsiteX647" fmla="*/ 6767873 w 10758358"/>
                <a:gd name="connsiteY647" fmla="*/ 3192391 h 6858000"/>
                <a:gd name="connsiteX648" fmla="*/ 6852820 w 10758358"/>
                <a:gd name="connsiteY648" fmla="*/ 3147327 h 6858000"/>
                <a:gd name="connsiteX649" fmla="*/ 6921711 w 10758358"/>
                <a:gd name="connsiteY649" fmla="*/ 3107443 h 6858000"/>
                <a:gd name="connsiteX650" fmla="*/ 7039810 w 10758358"/>
                <a:gd name="connsiteY650" fmla="*/ 3044250 h 6858000"/>
                <a:gd name="connsiteX651" fmla="*/ 7089018 w 10758358"/>
                <a:gd name="connsiteY651" fmla="*/ 2995042 h 6858000"/>
                <a:gd name="connsiteX652" fmla="*/ 7141333 w 10758358"/>
                <a:gd name="connsiteY652" fmla="*/ 3000222 h 6858000"/>
                <a:gd name="connsiteX653" fmla="*/ 7252180 w 10758358"/>
                <a:gd name="connsiteY653" fmla="*/ 2936511 h 6858000"/>
                <a:gd name="connsiteX654" fmla="*/ 7284812 w 10758358"/>
                <a:gd name="connsiteY654" fmla="*/ 2896109 h 6858000"/>
                <a:gd name="connsiteX655" fmla="*/ 7304496 w 10758358"/>
                <a:gd name="connsiteY655" fmla="*/ 2905433 h 6858000"/>
                <a:gd name="connsiteX656" fmla="*/ 7396177 w 10758358"/>
                <a:gd name="connsiteY656" fmla="*/ 2843793 h 6858000"/>
                <a:gd name="connsiteX657" fmla="*/ 7431918 w 10758358"/>
                <a:gd name="connsiteY657" fmla="*/ 2793550 h 6858000"/>
                <a:gd name="connsiteX658" fmla="*/ 7444349 w 10758358"/>
                <a:gd name="connsiteY658" fmla="*/ 2824628 h 6858000"/>
                <a:gd name="connsiteX659" fmla="*/ 7723538 w 10758358"/>
                <a:gd name="connsiteY659" fmla="*/ 2663020 h 6858000"/>
                <a:gd name="connsiteX660" fmla="*/ 7727164 w 10758358"/>
                <a:gd name="connsiteY660" fmla="*/ 2624172 h 6858000"/>
                <a:gd name="connsiteX661" fmla="*/ 7738559 w 10758358"/>
                <a:gd name="connsiteY661" fmla="*/ 2636085 h 6858000"/>
                <a:gd name="connsiteX662" fmla="*/ 7863910 w 10758358"/>
                <a:gd name="connsiteY662" fmla="*/ 2529382 h 6858000"/>
                <a:gd name="connsiteX663" fmla="*/ 7856658 w 10758358"/>
                <a:gd name="connsiteY663" fmla="*/ 2571856 h 6858000"/>
                <a:gd name="connsiteX664" fmla="*/ 7865463 w 10758358"/>
                <a:gd name="connsiteY664" fmla="*/ 2574964 h 6858000"/>
                <a:gd name="connsiteX665" fmla="*/ 7899132 w 10758358"/>
                <a:gd name="connsiteY665" fmla="*/ 2487426 h 6858000"/>
                <a:gd name="connsiteX666" fmla="*/ 7941606 w 10758358"/>
                <a:gd name="connsiteY666" fmla="*/ 2448578 h 6858000"/>
                <a:gd name="connsiteX667" fmla="*/ 8118236 w 10758358"/>
                <a:gd name="connsiteY667" fmla="*/ 2258999 h 6858000"/>
                <a:gd name="connsiteX668" fmla="*/ 8141027 w 10758358"/>
                <a:gd name="connsiteY668" fmla="*/ 2240351 h 6858000"/>
                <a:gd name="connsiteX669" fmla="*/ 8126005 w 10758358"/>
                <a:gd name="connsiteY669" fmla="*/ 2303027 h 6858000"/>
                <a:gd name="connsiteX670" fmla="*/ 8119271 w 10758358"/>
                <a:gd name="connsiteY670" fmla="*/ 2349644 h 6858000"/>
                <a:gd name="connsiteX671" fmla="*/ 8194378 w 10758358"/>
                <a:gd name="connsiteY671" fmla="*/ 2296293 h 6858000"/>
                <a:gd name="connsiteX672" fmla="*/ 8230118 w 10758358"/>
                <a:gd name="connsiteY672" fmla="*/ 2220150 h 6858000"/>
                <a:gd name="connsiteX673" fmla="*/ 8395870 w 10758358"/>
                <a:gd name="connsiteY673" fmla="*/ 2084959 h 6858000"/>
                <a:gd name="connsiteX674" fmla="*/ 8486516 w 10758358"/>
                <a:gd name="connsiteY674" fmla="*/ 1914027 h 6858000"/>
                <a:gd name="connsiteX675" fmla="*/ 8326462 w 10758358"/>
                <a:gd name="connsiteY675" fmla="*/ 2121217 h 6858000"/>
                <a:gd name="connsiteX676" fmla="*/ 8316102 w 10758358"/>
                <a:gd name="connsiteY676" fmla="*/ 2114483 h 6858000"/>
                <a:gd name="connsiteX677" fmla="*/ 8377224 w 10758358"/>
                <a:gd name="connsiteY677" fmla="*/ 2017622 h 6858000"/>
                <a:gd name="connsiteX678" fmla="*/ 8366864 w 10758358"/>
                <a:gd name="connsiteY678" fmla="*/ 2008816 h 6858000"/>
                <a:gd name="connsiteX679" fmla="*/ 8322318 w 10758358"/>
                <a:gd name="connsiteY679" fmla="*/ 2059060 h 6858000"/>
                <a:gd name="connsiteX680" fmla="*/ 8139473 w 10758358"/>
                <a:gd name="connsiteY680" fmla="*/ 2242423 h 6858000"/>
                <a:gd name="connsiteX681" fmla="*/ 8313512 w 10758358"/>
                <a:gd name="connsiteY681" fmla="*/ 2021766 h 6858000"/>
                <a:gd name="connsiteX682" fmla="*/ 8301081 w 10758358"/>
                <a:gd name="connsiteY682" fmla="*/ 2010888 h 6858000"/>
                <a:gd name="connsiteX683" fmla="*/ 8172105 w 10758358"/>
                <a:gd name="connsiteY683" fmla="*/ 2141936 h 6858000"/>
                <a:gd name="connsiteX684" fmla="*/ 8161746 w 10758358"/>
                <a:gd name="connsiteY684" fmla="*/ 2130541 h 6858000"/>
                <a:gd name="connsiteX685" fmla="*/ 8207846 w 10758358"/>
                <a:gd name="connsiteY685" fmla="*/ 2062686 h 6858000"/>
                <a:gd name="connsiteX686" fmla="*/ 8303153 w 10758358"/>
                <a:gd name="connsiteY686" fmla="*/ 1903667 h 6858000"/>
                <a:gd name="connsiteX687" fmla="*/ 8345109 w 10758358"/>
                <a:gd name="connsiteY687" fmla="*/ 1824417 h 6858000"/>
                <a:gd name="connsiteX688" fmla="*/ 8394835 w 10758358"/>
                <a:gd name="connsiteY688" fmla="*/ 1764332 h 6858000"/>
                <a:gd name="connsiteX689" fmla="*/ 8462171 w 10758358"/>
                <a:gd name="connsiteY689" fmla="*/ 1719268 h 6858000"/>
                <a:gd name="connsiteX690" fmla="*/ 8605133 w 10758358"/>
                <a:gd name="connsiteY690" fmla="*/ 1635356 h 6858000"/>
                <a:gd name="connsiteX691" fmla="*/ 8583896 w 10758358"/>
                <a:gd name="connsiteY691" fmla="*/ 1735843 h 6858000"/>
                <a:gd name="connsiteX692" fmla="*/ 8695778 w 10758358"/>
                <a:gd name="connsiteY692" fmla="*/ 1676276 h 6858000"/>
                <a:gd name="connsiteX693" fmla="*/ 8701994 w 10758358"/>
                <a:gd name="connsiteY693" fmla="*/ 1699585 h 6858000"/>
                <a:gd name="connsiteX694" fmla="*/ 8711318 w 10758358"/>
                <a:gd name="connsiteY694" fmla="*/ 1701139 h 6858000"/>
                <a:gd name="connsiteX695" fmla="*/ 8718052 w 10758358"/>
                <a:gd name="connsiteY695" fmla="*/ 1667988 h 6858000"/>
                <a:gd name="connsiteX696" fmla="*/ 8837704 w 10758358"/>
                <a:gd name="connsiteY696" fmla="*/ 1582522 h 6858000"/>
                <a:gd name="connsiteX697" fmla="*/ 8942335 w 10758358"/>
                <a:gd name="connsiteY697" fmla="*/ 1509487 h 6858000"/>
                <a:gd name="connsiteX698" fmla="*/ 8954249 w 10758358"/>
                <a:gd name="connsiteY698" fmla="*/ 1520883 h 6858000"/>
                <a:gd name="connsiteX699" fmla="*/ 8871890 w 10758358"/>
                <a:gd name="connsiteY699" fmla="*/ 1623442 h 6858000"/>
                <a:gd name="connsiteX700" fmla="*/ 8955284 w 10758358"/>
                <a:gd name="connsiteY700" fmla="*/ 1589256 h 6858000"/>
                <a:gd name="connsiteX701" fmla="*/ 8988953 w 10758358"/>
                <a:gd name="connsiteY701" fmla="*/ 1576824 h 6858000"/>
                <a:gd name="connsiteX702" fmla="*/ 9111713 w 10758358"/>
                <a:gd name="connsiteY702" fmla="*/ 1463906 h 6858000"/>
                <a:gd name="connsiteX703" fmla="*/ 9171281 w 10758358"/>
                <a:gd name="connsiteY703" fmla="*/ 1439043 h 6858000"/>
                <a:gd name="connsiteX704" fmla="*/ 9367593 w 10758358"/>
                <a:gd name="connsiteY704" fmla="*/ 1357203 h 6858000"/>
                <a:gd name="connsiteX705" fmla="*/ 9387276 w 10758358"/>
                <a:gd name="connsiteY705" fmla="*/ 1404856 h 6858000"/>
                <a:gd name="connsiteX706" fmla="*/ 9557690 w 10758358"/>
                <a:gd name="connsiteY706" fmla="*/ 1304887 h 6858000"/>
                <a:gd name="connsiteX707" fmla="*/ 9720853 w 10758358"/>
                <a:gd name="connsiteY707" fmla="*/ 1173839 h 6858000"/>
                <a:gd name="connsiteX708" fmla="*/ 9858634 w 10758358"/>
                <a:gd name="connsiteY708" fmla="*/ 1069726 h 6858000"/>
                <a:gd name="connsiteX709" fmla="*/ 9875209 w 10758358"/>
                <a:gd name="connsiteY709" fmla="*/ 1004461 h 6858000"/>
                <a:gd name="connsiteX710" fmla="*/ 9764881 w 10758358"/>
                <a:gd name="connsiteY710" fmla="*/ 1050043 h 6858000"/>
                <a:gd name="connsiteX711" fmla="*/ 9742607 w 10758358"/>
                <a:gd name="connsiteY711" fmla="*/ 1061956 h 6858000"/>
                <a:gd name="connsiteX712" fmla="*/ 9626063 w 10758358"/>
                <a:gd name="connsiteY712" fmla="*/ 1098215 h 6858000"/>
                <a:gd name="connsiteX713" fmla="*/ 9601718 w 10758358"/>
                <a:gd name="connsiteY713" fmla="*/ 1003943 h 6858000"/>
                <a:gd name="connsiteX714" fmla="*/ 9516770 w 10758358"/>
                <a:gd name="connsiteY714" fmla="*/ 1057813 h 6858000"/>
                <a:gd name="connsiteX715" fmla="*/ 9384168 w 10758358"/>
                <a:gd name="connsiteY715" fmla="*/ 1100287 h 6858000"/>
                <a:gd name="connsiteX716" fmla="*/ 9279019 w 10758358"/>
                <a:gd name="connsiteY716" fmla="*/ 1181091 h 6858000"/>
                <a:gd name="connsiteX717" fmla="*/ 9248458 w 10758358"/>
                <a:gd name="connsiteY717" fmla="*/ 1199738 h 6858000"/>
                <a:gd name="connsiteX718" fmla="*/ 9062506 w 10758358"/>
                <a:gd name="connsiteY718" fmla="*/ 1312139 h 6858000"/>
                <a:gd name="connsiteX719" fmla="*/ 8896235 w 10758358"/>
                <a:gd name="connsiteY719" fmla="*/ 1419878 h 6858000"/>
                <a:gd name="connsiteX720" fmla="*/ 8786424 w 10758358"/>
                <a:gd name="connsiteY720" fmla="*/ 1496538 h 6858000"/>
                <a:gd name="connsiteX721" fmla="*/ 8730483 w 10758358"/>
                <a:gd name="connsiteY721" fmla="*/ 1573716 h 6858000"/>
                <a:gd name="connsiteX722" fmla="*/ 8612902 w 10758358"/>
                <a:gd name="connsiteY722" fmla="*/ 1651931 h 6858000"/>
                <a:gd name="connsiteX723" fmla="*/ 8634139 w 10758358"/>
                <a:gd name="connsiteY723" fmla="*/ 1673168 h 6858000"/>
                <a:gd name="connsiteX724" fmla="*/ 8623780 w 10758358"/>
                <a:gd name="connsiteY724" fmla="*/ 1641053 h 6858000"/>
                <a:gd name="connsiteX725" fmla="*/ 8632067 w 10758358"/>
                <a:gd name="connsiteY725" fmla="*/ 1612047 h 6858000"/>
                <a:gd name="connsiteX726" fmla="*/ 8737734 w 10758358"/>
                <a:gd name="connsiteY726" fmla="*/ 1479963 h 6858000"/>
                <a:gd name="connsiteX727" fmla="*/ 8725821 w 10758358"/>
                <a:gd name="connsiteY727" fmla="*/ 1462870 h 6858000"/>
                <a:gd name="connsiteX728" fmla="*/ 8605651 w 10758358"/>
                <a:gd name="connsiteY728" fmla="*/ 1529171 h 6858000"/>
                <a:gd name="connsiteX729" fmla="*/ 8598399 w 10758358"/>
                <a:gd name="connsiteY729" fmla="*/ 1515703 h 6858000"/>
                <a:gd name="connsiteX730" fmla="*/ 8554371 w 10758358"/>
                <a:gd name="connsiteY730" fmla="*/ 1537458 h 6858000"/>
                <a:gd name="connsiteX731" fmla="*/ 8495840 w 10758358"/>
                <a:gd name="connsiteY731" fmla="*/ 1621370 h 6858000"/>
                <a:gd name="connsiteX732" fmla="*/ 8480301 w 10758358"/>
                <a:gd name="connsiteY732" fmla="*/ 1559213 h 6858000"/>
                <a:gd name="connsiteX733" fmla="*/ 8459582 w 10758358"/>
                <a:gd name="connsiteY733" fmla="*/ 1544710 h 6858000"/>
                <a:gd name="connsiteX734" fmla="*/ 8405194 w 10758358"/>
                <a:gd name="connsiteY734" fmla="*/ 1619298 h 6858000"/>
                <a:gd name="connsiteX735" fmla="*/ 8118753 w 10758358"/>
                <a:gd name="connsiteY735" fmla="*/ 1912991 h 6858000"/>
                <a:gd name="connsiteX736" fmla="*/ 7947821 w 10758358"/>
                <a:gd name="connsiteY736" fmla="*/ 2073563 h 6858000"/>
                <a:gd name="connsiteX737" fmla="*/ 7814702 w 10758358"/>
                <a:gd name="connsiteY737" fmla="*/ 2141936 h 6858000"/>
                <a:gd name="connsiteX738" fmla="*/ 7609584 w 10758358"/>
                <a:gd name="connsiteY738" fmla="*/ 2302509 h 6858000"/>
                <a:gd name="connsiteX739" fmla="*/ 7563484 w 10758358"/>
                <a:gd name="connsiteY739" fmla="*/ 2321156 h 6858000"/>
                <a:gd name="connsiteX740" fmla="*/ 7623051 w 10758358"/>
                <a:gd name="connsiteY740" fmla="*/ 2267804 h 6858000"/>
                <a:gd name="connsiteX741" fmla="*/ 7648432 w 10758358"/>
                <a:gd name="connsiteY741" fmla="*/ 2250711 h 6858000"/>
                <a:gd name="connsiteX742" fmla="*/ 7782069 w 10758358"/>
                <a:gd name="connsiteY742" fmla="*/ 2104124 h 6858000"/>
                <a:gd name="connsiteX743" fmla="*/ 7938498 w 10758358"/>
                <a:gd name="connsiteY743" fmla="*/ 1875178 h 6858000"/>
                <a:gd name="connsiteX744" fmla="*/ 8043129 w 10758358"/>
                <a:gd name="connsiteY744" fmla="*/ 1727555 h 6858000"/>
                <a:gd name="connsiteX745" fmla="*/ 8134811 w 10758358"/>
                <a:gd name="connsiteY745" fmla="*/ 1575270 h 6858000"/>
                <a:gd name="connsiteX746" fmla="*/ 8038467 w 10758358"/>
                <a:gd name="connsiteY746" fmla="*/ 1684563 h 6858000"/>
                <a:gd name="connsiteX747" fmla="*/ 8026036 w 10758358"/>
                <a:gd name="connsiteY747" fmla="*/ 1676276 h 6858000"/>
                <a:gd name="connsiteX748" fmla="*/ 8129631 w 10758358"/>
                <a:gd name="connsiteY748" fmla="*/ 1528653 h 6858000"/>
                <a:gd name="connsiteX749" fmla="*/ 8116164 w 10758358"/>
                <a:gd name="connsiteY749" fmla="*/ 1518293 h 6858000"/>
                <a:gd name="connsiteX750" fmla="*/ 7830241 w 10758358"/>
                <a:gd name="connsiteY750" fmla="*/ 1850316 h 6858000"/>
                <a:gd name="connsiteX751" fmla="*/ 7818327 w 10758358"/>
                <a:gd name="connsiteY751" fmla="*/ 1812503 h 6858000"/>
                <a:gd name="connsiteX752" fmla="*/ 7798645 w 10758358"/>
                <a:gd name="connsiteY752" fmla="*/ 1829079 h 6858000"/>
                <a:gd name="connsiteX753" fmla="*/ 7791393 w 10758358"/>
                <a:gd name="connsiteY753" fmla="*/ 1802144 h 6858000"/>
                <a:gd name="connsiteX754" fmla="*/ 7778444 w 10758358"/>
                <a:gd name="connsiteY754" fmla="*/ 1796446 h 6858000"/>
                <a:gd name="connsiteX755" fmla="*/ 7704373 w 10758358"/>
                <a:gd name="connsiteY755" fmla="*/ 1947695 h 6858000"/>
                <a:gd name="connsiteX756" fmla="*/ 7700747 w 10758358"/>
                <a:gd name="connsiteY756" fmla="*/ 1946141 h 6858000"/>
                <a:gd name="connsiteX757" fmla="*/ 7710589 w 10758358"/>
                <a:gd name="connsiteY757" fmla="*/ 1901595 h 6858000"/>
                <a:gd name="connsiteX758" fmla="*/ 7603885 w 10758358"/>
                <a:gd name="connsiteY758" fmla="*/ 2041449 h 6858000"/>
                <a:gd name="connsiteX759" fmla="*/ 7571771 w 10758358"/>
                <a:gd name="connsiteY759" fmla="*/ 2079779 h 6858000"/>
                <a:gd name="connsiteX760" fmla="*/ 7457299 w 10758358"/>
                <a:gd name="connsiteY760" fmla="*/ 2197877 h 6858000"/>
                <a:gd name="connsiteX761" fmla="*/ 7302424 w 10758358"/>
                <a:gd name="connsiteY761" fmla="*/ 2350680 h 6858000"/>
                <a:gd name="connsiteX762" fmla="*/ 7278597 w 10758358"/>
                <a:gd name="connsiteY762" fmla="*/ 2352234 h 6858000"/>
                <a:gd name="connsiteX763" fmla="*/ 7228353 w 10758358"/>
                <a:gd name="connsiteY763" fmla="*/ 2321674 h 6858000"/>
                <a:gd name="connsiteX764" fmla="*/ 7259950 w 10758358"/>
                <a:gd name="connsiteY764" fmla="*/ 2227402 h 6858000"/>
                <a:gd name="connsiteX765" fmla="*/ 7244411 w 10758358"/>
                <a:gd name="connsiteY765" fmla="*/ 2215489 h 6858000"/>
                <a:gd name="connsiteX766" fmla="*/ 7205044 w 10758358"/>
                <a:gd name="connsiteY766" fmla="*/ 2236726 h 6858000"/>
                <a:gd name="connsiteX767" fmla="*/ 7042918 w 10758358"/>
                <a:gd name="connsiteY767" fmla="*/ 2404550 h 6858000"/>
                <a:gd name="connsiteX768" fmla="*/ 7022717 w 10758358"/>
                <a:gd name="connsiteY768" fmla="*/ 2386421 h 6858000"/>
                <a:gd name="connsiteX769" fmla="*/ 7372868 w 10758358"/>
                <a:gd name="connsiteY769" fmla="*/ 2006744 h 6858000"/>
                <a:gd name="connsiteX770" fmla="*/ 7355775 w 10758358"/>
                <a:gd name="connsiteY770" fmla="*/ 1987061 h 6858000"/>
                <a:gd name="connsiteX771" fmla="*/ 7296726 w 10758358"/>
                <a:gd name="connsiteY771" fmla="*/ 2031089 h 6858000"/>
                <a:gd name="connsiteX772" fmla="*/ 7307086 w 10758358"/>
                <a:gd name="connsiteY772" fmla="*/ 1976702 h 6858000"/>
                <a:gd name="connsiteX773" fmla="*/ 7383746 w 10758358"/>
                <a:gd name="connsiteY773" fmla="*/ 1875178 h 6858000"/>
                <a:gd name="connsiteX774" fmla="*/ 7499254 w 10758358"/>
                <a:gd name="connsiteY774" fmla="*/ 1720822 h 6858000"/>
                <a:gd name="connsiteX775" fmla="*/ 7457816 w 10758358"/>
                <a:gd name="connsiteY775" fmla="*/ 1736879 h 6858000"/>
                <a:gd name="connsiteX776" fmla="*/ 7446939 w 10758358"/>
                <a:gd name="connsiteY776" fmla="*/ 1728591 h 6858000"/>
                <a:gd name="connsiteX777" fmla="*/ 7486305 w 10758358"/>
                <a:gd name="connsiteY777" fmla="*/ 1670060 h 6858000"/>
                <a:gd name="connsiteX778" fmla="*/ 7601814 w 10758358"/>
                <a:gd name="connsiteY778" fmla="*/ 1562839 h 6858000"/>
                <a:gd name="connsiteX779" fmla="*/ 7690388 w 10758358"/>
                <a:gd name="connsiteY779" fmla="*/ 1460280 h 6858000"/>
                <a:gd name="connsiteX780" fmla="*/ 7743221 w 10758358"/>
                <a:gd name="connsiteY780" fmla="*/ 1409518 h 6858000"/>
                <a:gd name="connsiteX781" fmla="*/ 7757725 w 10758358"/>
                <a:gd name="connsiteY781" fmla="*/ 1417288 h 6858000"/>
                <a:gd name="connsiteX782" fmla="*/ 7715769 w 10758358"/>
                <a:gd name="connsiteY782" fmla="*/ 1489286 h 6858000"/>
                <a:gd name="connsiteX783" fmla="*/ 7663971 w 10758358"/>
                <a:gd name="connsiteY783" fmla="*/ 1552480 h 6858000"/>
                <a:gd name="connsiteX784" fmla="*/ 7608547 w 10758358"/>
                <a:gd name="connsiteY784" fmla="*/ 1629140 h 6858000"/>
                <a:gd name="connsiteX785" fmla="*/ 7778961 w 10758358"/>
                <a:gd name="connsiteY785" fmla="*/ 1466496 h 6858000"/>
                <a:gd name="connsiteX786" fmla="*/ 7811076 w 10758358"/>
                <a:gd name="connsiteY786" fmla="*/ 1358756 h 6858000"/>
                <a:gd name="connsiteX787" fmla="*/ 7827651 w 10758358"/>
                <a:gd name="connsiteY787" fmla="*/ 1328714 h 6858000"/>
                <a:gd name="connsiteX788" fmla="*/ 7939534 w 10758358"/>
                <a:gd name="connsiteY788" fmla="*/ 1249464 h 6858000"/>
                <a:gd name="connsiteX789" fmla="*/ 7983044 w 10758358"/>
                <a:gd name="connsiteY789" fmla="*/ 1202328 h 6858000"/>
                <a:gd name="connsiteX790" fmla="*/ 8108912 w 10758358"/>
                <a:gd name="connsiteY790" fmla="*/ 1083193 h 6858000"/>
                <a:gd name="connsiteX791" fmla="*/ 8263269 w 10758358"/>
                <a:gd name="connsiteY791" fmla="*/ 953699 h 6858000"/>
                <a:gd name="connsiteX792" fmla="*/ 8316621 w 10758358"/>
                <a:gd name="connsiteY792" fmla="*/ 935052 h 6858000"/>
                <a:gd name="connsiteX793" fmla="*/ 8342001 w 10758358"/>
                <a:gd name="connsiteY793" fmla="*/ 873931 h 6858000"/>
                <a:gd name="connsiteX794" fmla="*/ 8355469 w 10758358"/>
                <a:gd name="connsiteY794" fmla="*/ 879111 h 6858000"/>
                <a:gd name="connsiteX795" fmla="*/ 8353397 w 10758358"/>
                <a:gd name="connsiteY795" fmla="*/ 908118 h 6858000"/>
                <a:gd name="connsiteX796" fmla="*/ 8444560 w 10758358"/>
                <a:gd name="connsiteY796" fmla="*/ 867715 h 6858000"/>
                <a:gd name="connsiteX797" fmla="*/ 8421769 w 10758358"/>
                <a:gd name="connsiteY797" fmla="*/ 898794 h 6858000"/>
                <a:gd name="connsiteX798" fmla="*/ 8427467 w 10758358"/>
                <a:gd name="connsiteY798" fmla="*/ 906046 h 6858000"/>
                <a:gd name="connsiteX799" fmla="*/ 8569392 w 10758358"/>
                <a:gd name="connsiteY799" fmla="*/ 785875 h 6858000"/>
                <a:gd name="connsiteX800" fmla="*/ 8576644 w 10758358"/>
                <a:gd name="connsiteY800" fmla="*/ 839745 h 6858000"/>
                <a:gd name="connsiteX801" fmla="*/ 8534688 w 10758358"/>
                <a:gd name="connsiteY801" fmla="*/ 883773 h 6858000"/>
                <a:gd name="connsiteX802" fmla="*/ 8430057 w 10758358"/>
                <a:gd name="connsiteY802" fmla="*/ 934016 h 6858000"/>
                <a:gd name="connsiteX803" fmla="*/ 8429021 w 10758358"/>
                <a:gd name="connsiteY803" fmla="*/ 967167 h 6858000"/>
                <a:gd name="connsiteX804" fmla="*/ 8463207 w 10758358"/>
                <a:gd name="connsiteY804" fmla="*/ 979080 h 6858000"/>
                <a:gd name="connsiteX805" fmla="*/ 8495840 w 10758358"/>
                <a:gd name="connsiteY805" fmla="*/ 982706 h 6858000"/>
                <a:gd name="connsiteX806" fmla="*/ 8639319 w 10758358"/>
                <a:gd name="connsiteY806" fmla="*/ 856320 h 6858000"/>
                <a:gd name="connsiteX807" fmla="*/ 8651750 w 10758358"/>
                <a:gd name="connsiteY807" fmla="*/ 869787 h 6858000"/>
                <a:gd name="connsiteX808" fmla="*/ 8576644 w 10758358"/>
                <a:gd name="connsiteY808" fmla="*/ 951627 h 6858000"/>
                <a:gd name="connsiteX809" fmla="*/ 8612902 w 10758358"/>
                <a:gd name="connsiteY809" fmla="*/ 941268 h 6858000"/>
                <a:gd name="connsiteX810" fmla="*/ 8596327 w 10758358"/>
                <a:gd name="connsiteY810" fmla="*/ 996173 h 6858000"/>
                <a:gd name="connsiteX811" fmla="*/ 8620154 w 10758358"/>
                <a:gd name="connsiteY811" fmla="*/ 1014303 h 6858000"/>
                <a:gd name="connsiteX812" fmla="*/ 8688527 w 10758358"/>
                <a:gd name="connsiteY812" fmla="*/ 941268 h 6858000"/>
                <a:gd name="connsiteX813" fmla="*/ 8697850 w 10758358"/>
                <a:gd name="connsiteY813" fmla="*/ 828349 h 6858000"/>
                <a:gd name="connsiteX814" fmla="*/ 8707174 w 10758358"/>
                <a:gd name="connsiteY814" fmla="*/ 795199 h 6858000"/>
                <a:gd name="connsiteX815" fmla="*/ 8773475 w 10758358"/>
                <a:gd name="connsiteY815" fmla="*/ 762048 h 6858000"/>
                <a:gd name="connsiteX816" fmla="*/ 8767259 w 10758358"/>
                <a:gd name="connsiteY816" fmla="*/ 736150 h 6858000"/>
                <a:gd name="connsiteX817" fmla="*/ 8707692 w 10758358"/>
                <a:gd name="connsiteY817" fmla="*/ 768782 h 6858000"/>
                <a:gd name="connsiteX818" fmla="*/ 8703548 w 10758358"/>
                <a:gd name="connsiteY818" fmla="*/ 795199 h 6858000"/>
                <a:gd name="connsiteX819" fmla="*/ 3737714 w 10758358"/>
                <a:gd name="connsiteY819" fmla="*/ 5987389 h 6858000"/>
                <a:gd name="connsiteX820" fmla="*/ 3584393 w 10758358"/>
                <a:gd name="connsiteY820" fmla="*/ 5987389 h 6858000"/>
                <a:gd name="connsiteX821" fmla="*/ 3589573 w 10758358"/>
                <a:gd name="connsiteY821" fmla="*/ 6018467 h 6858000"/>
                <a:gd name="connsiteX822" fmla="*/ 3531559 w 10758358"/>
                <a:gd name="connsiteY822" fmla="*/ 6042294 h 6858000"/>
                <a:gd name="connsiteX823" fmla="*/ 3538811 w 10758358"/>
                <a:gd name="connsiteY823" fmla="*/ 6059905 h 6858000"/>
                <a:gd name="connsiteX824" fmla="*/ 3737714 w 10758358"/>
                <a:gd name="connsiteY824" fmla="*/ 5987389 h 6858000"/>
                <a:gd name="connsiteX825" fmla="*/ 3814892 w 10758358"/>
                <a:gd name="connsiteY825" fmla="*/ 6039704 h 6858000"/>
                <a:gd name="connsiteX826" fmla="*/ 3878085 w 10758358"/>
                <a:gd name="connsiteY826" fmla="*/ 6003964 h 6858000"/>
                <a:gd name="connsiteX827" fmla="*/ 3875496 w 10758358"/>
                <a:gd name="connsiteY827" fmla="*/ 5987389 h 6858000"/>
                <a:gd name="connsiteX828" fmla="*/ 3737714 w 10758358"/>
                <a:gd name="connsiteY828" fmla="*/ 5987389 h 6858000"/>
                <a:gd name="connsiteX829" fmla="*/ 5916320 w 10758358"/>
                <a:gd name="connsiteY829" fmla="*/ 3908751 h 6858000"/>
                <a:gd name="connsiteX830" fmla="*/ 5871256 w 10758358"/>
                <a:gd name="connsiteY830" fmla="*/ 3918075 h 6858000"/>
                <a:gd name="connsiteX831" fmla="*/ 5351727 w 10758358"/>
                <a:gd name="connsiteY831" fmla="*/ 4118014 h 6858000"/>
                <a:gd name="connsiteX832" fmla="*/ 5358979 w 10758358"/>
                <a:gd name="connsiteY832" fmla="*/ 4138733 h 6858000"/>
                <a:gd name="connsiteX833" fmla="*/ 5422689 w 10758358"/>
                <a:gd name="connsiteY833" fmla="*/ 4116460 h 6858000"/>
                <a:gd name="connsiteX834" fmla="*/ 5477077 w 10758358"/>
                <a:gd name="connsiteY834" fmla="*/ 4087971 h 6858000"/>
                <a:gd name="connsiteX835" fmla="*/ 5638167 w 10758358"/>
                <a:gd name="connsiteY835" fmla="*/ 4028922 h 6858000"/>
                <a:gd name="connsiteX836" fmla="*/ 5767661 w 10758358"/>
                <a:gd name="connsiteY836" fmla="*/ 3992664 h 6858000"/>
                <a:gd name="connsiteX837" fmla="*/ 5914248 w 10758358"/>
                <a:gd name="connsiteY837" fmla="*/ 3917039 h 6858000"/>
                <a:gd name="connsiteX838" fmla="*/ 5915284 w 10758358"/>
                <a:gd name="connsiteY838" fmla="*/ 3906680 h 6858000"/>
                <a:gd name="connsiteX839" fmla="*/ 6033383 w 10758358"/>
                <a:gd name="connsiteY839" fmla="*/ 3880263 h 6858000"/>
                <a:gd name="connsiteX840" fmla="*/ 6026649 w 10758358"/>
                <a:gd name="connsiteY840" fmla="*/ 3860580 h 6858000"/>
                <a:gd name="connsiteX841" fmla="*/ 5916320 w 10758358"/>
                <a:gd name="connsiteY841" fmla="*/ 3908751 h 6858000"/>
                <a:gd name="connsiteX842" fmla="*/ 8587004 w 10758358"/>
                <a:gd name="connsiteY842" fmla="*/ 3350892 h 6858000"/>
                <a:gd name="connsiteX843" fmla="*/ 8664182 w 10758358"/>
                <a:gd name="connsiteY843" fmla="*/ 3276821 h 6858000"/>
                <a:gd name="connsiteX844" fmla="*/ 8713390 w 10758358"/>
                <a:gd name="connsiteY844" fmla="*/ 3252476 h 6858000"/>
                <a:gd name="connsiteX845" fmla="*/ 8709246 w 10758358"/>
                <a:gd name="connsiteY845" fmla="*/ 3230721 h 6858000"/>
                <a:gd name="connsiteX846" fmla="*/ 8745504 w 10758358"/>
                <a:gd name="connsiteY846" fmla="*/ 3255066 h 6858000"/>
                <a:gd name="connsiteX847" fmla="*/ 8940263 w 10758358"/>
                <a:gd name="connsiteY847" fmla="*/ 3089314 h 6858000"/>
                <a:gd name="connsiteX848" fmla="*/ 9090994 w 10758358"/>
                <a:gd name="connsiteY848" fmla="*/ 2976913 h 6858000"/>
                <a:gd name="connsiteX849" fmla="*/ 9136576 w 10758358"/>
                <a:gd name="connsiteY849" fmla="*/ 2944281 h 6858000"/>
                <a:gd name="connsiteX850" fmla="*/ 9216862 w 10758358"/>
                <a:gd name="connsiteY850" fmla="*/ 2854671 h 6858000"/>
                <a:gd name="connsiteX851" fmla="*/ 9083225 w 10758358"/>
                <a:gd name="connsiteY851" fmla="*/ 2938065 h 6858000"/>
                <a:gd name="connsiteX852" fmla="*/ 8863085 w 10758358"/>
                <a:gd name="connsiteY852" fmla="*/ 3084134 h 6858000"/>
                <a:gd name="connsiteX853" fmla="*/ 8657448 w 10758358"/>
                <a:gd name="connsiteY853" fmla="*/ 3197571 h 6858000"/>
                <a:gd name="connsiteX854" fmla="*/ 8516041 w 10758358"/>
                <a:gd name="connsiteY854" fmla="*/ 3286145 h 6858000"/>
                <a:gd name="connsiteX855" fmla="*/ 8502055 w 10758358"/>
                <a:gd name="connsiteY855" fmla="*/ 3322403 h 6858000"/>
                <a:gd name="connsiteX856" fmla="*/ 8479264 w 10758358"/>
                <a:gd name="connsiteY856" fmla="*/ 3332763 h 6858000"/>
                <a:gd name="connsiteX857" fmla="*/ 8367382 w 10758358"/>
                <a:gd name="connsiteY857" fmla="*/ 3373165 h 6858000"/>
                <a:gd name="connsiteX858" fmla="*/ 8151904 w 10758358"/>
                <a:gd name="connsiteY858" fmla="*/ 3499033 h 6858000"/>
                <a:gd name="connsiteX859" fmla="*/ 8047791 w 10758358"/>
                <a:gd name="connsiteY859" fmla="*/ 3548758 h 6858000"/>
                <a:gd name="connsiteX860" fmla="*/ 7983044 w 10758358"/>
                <a:gd name="connsiteY860" fmla="*/ 3580355 h 6858000"/>
                <a:gd name="connsiteX861" fmla="*/ 7793465 w 10758358"/>
                <a:gd name="connsiteY861" fmla="*/ 3714511 h 6858000"/>
                <a:gd name="connsiteX862" fmla="*/ 7582131 w 10758358"/>
                <a:gd name="connsiteY862" fmla="*/ 3820178 h 6858000"/>
                <a:gd name="connsiteX863" fmla="*/ 7383746 w 10758358"/>
                <a:gd name="connsiteY863" fmla="*/ 3918593 h 6858000"/>
                <a:gd name="connsiteX864" fmla="*/ 6899438 w 10758358"/>
                <a:gd name="connsiteY864" fmla="*/ 4128373 h 6858000"/>
                <a:gd name="connsiteX865" fmla="*/ 6573113 w 10758358"/>
                <a:gd name="connsiteY865" fmla="*/ 4259421 h 6858000"/>
                <a:gd name="connsiteX866" fmla="*/ 6553949 w 10758358"/>
                <a:gd name="connsiteY866" fmla="*/ 4265119 h 6858000"/>
                <a:gd name="connsiteX867" fmla="*/ 6457605 w 10758358"/>
                <a:gd name="connsiteY867" fmla="*/ 4294126 h 6858000"/>
                <a:gd name="connsiteX868" fmla="*/ 6218818 w 10758358"/>
                <a:gd name="connsiteY868" fmla="*/ 4414296 h 6858000"/>
                <a:gd name="connsiteX869" fmla="*/ 6025613 w 10758358"/>
                <a:gd name="connsiteY869" fmla="*/ 4477489 h 6858000"/>
                <a:gd name="connsiteX870" fmla="*/ 5954132 w 10758358"/>
                <a:gd name="connsiteY870" fmla="*/ 4517891 h 6858000"/>
                <a:gd name="connsiteX871" fmla="*/ 5958794 w 10758358"/>
                <a:gd name="connsiteY871" fmla="*/ 4525661 h 6858000"/>
                <a:gd name="connsiteX872" fmla="*/ 6002304 w 10758358"/>
                <a:gd name="connsiteY872" fmla="*/ 4511158 h 6858000"/>
                <a:gd name="connsiteX873" fmla="*/ 6113669 w 10758358"/>
                <a:gd name="connsiteY873" fmla="*/ 4527733 h 6858000"/>
                <a:gd name="connsiteX874" fmla="*/ 6208459 w 10758358"/>
                <a:gd name="connsiteY874" fmla="*/ 4466612 h 6858000"/>
                <a:gd name="connsiteX875" fmla="*/ 6268544 w 10758358"/>
                <a:gd name="connsiteY875" fmla="*/ 4426210 h 6858000"/>
                <a:gd name="connsiteX876" fmla="*/ 6327075 w 10758358"/>
                <a:gd name="connsiteY876" fmla="*/ 4422584 h 6858000"/>
                <a:gd name="connsiteX877" fmla="*/ 6358672 w 10758358"/>
                <a:gd name="connsiteY877" fmla="*/ 4395131 h 6858000"/>
                <a:gd name="connsiteX878" fmla="*/ 6438440 w 10758358"/>
                <a:gd name="connsiteY878" fmla="*/ 4347995 h 6858000"/>
                <a:gd name="connsiteX879" fmla="*/ 6430152 w 10758358"/>
                <a:gd name="connsiteY879" fmla="*/ 4389433 h 6858000"/>
                <a:gd name="connsiteX880" fmla="*/ 6679298 w 10758358"/>
                <a:gd name="connsiteY880" fmla="*/ 4285320 h 6858000"/>
                <a:gd name="connsiteX881" fmla="*/ 6712967 w 10758358"/>
                <a:gd name="connsiteY881" fmla="*/ 4309665 h 6858000"/>
                <a:gd name="connsiteX882" fmla="*/ 6659616 w 10758358"/>
                <a:gd name="connsiteY882" fmla="*/ 4349031 h 6858000"/>
                <a:gd name="connsiteX883" fmla="*/ 6619213 w 10758358"/>
                <a:gd name="connsiteY883" fmla="*/ 4398239 h 6858000"/>
                <a:gd name="connsiteX884" fmla="*/ 6523906 w 10758358"/>
                <a:gd name="connsiteY884" fmla="*/ 4432425 h 6858000"/>
                <a:gd name="connsiteX885" fmla="*/ 6503187 w 10758358"/>
                <a:gd name="connsiteY885" fmla="*/ 4431907 h 6858000"/>
                <a:gd name="connsiteX886" fmla="*/ 6418757 w 10758358"/>
                <a:gd name="connsiteY886" fmla="*/ 4443303 h 6858000"/>
                <a:gd name="connsiteX887" fmla="*/ 6422900 w 10758358"/>
                <a:gd name="connsiteY887" fmla="*/ 4465058 h 6858000"/>
                <a:gd name="connsiteX888" fmla="*/ 6547215 w 10758358"/>
                <a:gd name="connsiteY888" fmla="*/ 4438123 h 6858000"/>
                <a:gd name="connsiteX889" fmla="*/ 6813972 w 10758358"/>
                <a:gd name="connsiteY889" fmla="*/ 4360427 h 6858000"/>
                <a:gd name="connsiteX890" fmla="*/ 6860590 w 10758358"/>
                <a:gd name="connsiteY890" fmla="*/ 4288428 h 6858000"/>
                <a:gd name="connsiteX891" fmla="*/ 6937251 w 10758358"/>
                <a:gd name="connsiteY891" fmla="*/ 4302931 h 6858000"/>
                <a:gd name="connsiteX892" fmla="*/ 7001998 w 10758358"/>
                <a:gd name="connsiteY892" fmla="*/ 4241810 h 6858000"/>
                <a:gd name="connsiteX893" fmla="*/ 6991120 w 10758358"/>
                <a:gd name="connsiteY893" fmla="*/ 4303967 h 6858000"/>
                <a:gd name="connsiteX894" fmla="*/ 7024789 w 10758358"/>
                <a:gd name="connsiteY894" fmla="*/ 4227307 h 6858000"/>
                <a:gd name="connsiteX895" fmla="*/ 7089018 w 10758358"/>
                <a:gd name="connsiteY895" fmla="*/ 4233522 h 6858000"/>
                <a:gd name="connsiteX896" fmla="*/ 7041882 w 10758358"/>
                <a:gd name="connsiteY896" fmla="*/ 4279622 h 6858000"/>
                <a:gd name="connsiteX897" fmla="*/ 7197274 w 10758358"/>
                <a:gd name="connsiteY897" fmla="*/ 4164114 h 6858000"/>
                <a:gd name="connsiteX898" fmla="*/ 7206080 w 10758358"/>
                <a:gd name="connsiteY898" fmla="*/ 4151164 h 6858000"/>
                <a:gd name="connsiteX899" fmla="*/ 7324178 w 10758358"/>
                <a:gd name="connsiteY899" fmla="*/ 4106618 h 6858000"/>
                <a:gd name="connsiteX900" fmla="*/ 7328322 w 10758358"/>
                <a:gd name="connsiteY900" fmla="*/ 4120086 h 6858000"/>
                <a:gd name="connsiteX901" fmla="*/ 7285849 w 10758358"/>
                <a:gd name="connsiteY901" fmla="*/ 4153754 h 6858000"/>
                <a:gd name="connsiteX902" fmla="*/ 7296208 w 10758358"/>
                <a:gd name="connsiteY902" fmla="*/ 4170329 h 6858000"/>
                <a:gd name="connsiteX903" fmla="*/ 7377530 w 10758358"/>
                <a:gd name="connsiteY903" fmla="*/ 4128373 h 6858000"/>
                <a:gd name="connsiteX904" fmla="*/ 7369243 w 10758358"/>
                <a:gd name="connsiteY904" fmla="*/ 4087453 h 6858000"/>
                <a:gd name="connsiteX905" fmla="*/ 7416378 w 10758358"/>
                <a:gd name="connsiteY905" fmla="*/ 4072432 h 6858000"/>
                <a:gd name="connsiteX906" fmla="*/ 7434508 w 10758358"/>
                <a:gd name="connsiteY906" fmla="*/ 4119568 h 6858000"/>
                <a:gd name="connsiteX907" fmla="*/ 7530333 w 10758358"/>
                <a:gd name="connsiteY907" fmla="*/ 4082273 h 6858000"/>
                <a:gd name="connsiteX908" fmla="*/ 7568663 w 10758358"/>
                <a:gd name="connsiteY908" fmla="*/ 4019081 h 6858000"/>
                <a:gd name="connsiteX909" fmla="*/ 7577469 w 10758358"/>
                <a:gd name="connsiteY909" fmla="*/ 4061554 h 6858000"/>
                <a:gd name="connsiteX910" fmla="*/ 7624087 w 10758358"/>
                <a:gd name="connsiteY910" fmla="*/ 4043943 h 6858000"/>
                <a:gd name="connsiteX911" fmla="*/ 7716286 w 10758358"/>
                <a:gd name="connsiteY911" fmla="*/ 3968319 h 6858000"/>
                <a:gd name="connsiteX912" fmla="*/ 7807450 w 10758358"/>
                <a:gd name="connsiteY912" fmla="*/ 3953815 h 6858000"/>
                <a:gd name="connsiteX913" fmla="*/ 7840601 w 10758358"/>
                <a:gd name="connsiteY913" fmla="*/ 3938794 h 6858000"/>
                <a:gd name="connsiteX914" fmla="*/ 7917779 w 10758358"/>
                <a:gd name="connsiteY914" fmla="*/ 3893730 h 6858000"/>
                <a:gd name="connsiteX915" fmla="*/ 7972167 w 10758358"/>
                <a:gd name="connsiteY915" fmla="*/ 3865242 h 6858000"/>
                <a:gd name="connsiteX916" fmla="*/ 8075762 w 10758358"/>
                <a:gd name="connsiteY916" fmla="*/ 3817588 h 6858000"/>
                <a:gd name="connsiteX917" fmla="*/ 8079905 w 10758358"/>
                <a:gd name="connsiteY917" fmla="*/ 3854882 h 6858000"/>
                <a:gd name="connsiteX918" fmla="*/ 8150868 w 10758358"/>
                <a:gd name="connsiteY918" fmla="*/ 3775632 h 6858000"/>
                <a:gd name="connsiteX919" fmla="*/ 8472531 w 10758358"/>
                <a:gd name="connsiteY919" fmla="*/ 3602628 h 6858000"/>
                <a:gd name="connsiteX920" fmla="*/ 8765187 w 10758358"/>
                <a:gd name="connsiteY920" fmla="*/ 3424444 h 6858000"/>
                <a:gd name="connsiteX921" fmla="*/ 8990507 w 10758358"/>
                <a:gd name="connsiteY921" fmla="*/ 3255584 h 6858000"/>
                <a:gd name="connsiteX922" fmla="*/ 9151079 w 10758358"/>
                <a:gd name="connsiteY922" fmla="*/ 3097601 h 6858000"/>
                <a:gd name="connsiteX923" fmla="*/ 9142273 w 10758358"/>
                <a:gd name="connsiteY923" fmla="*/ 3088278 h 6858000"/>
                <a:gd name="connsiteX924" fmla="*/ 8606687 w 10758358"/>
                <a:gd name="connsiteY924" fmla="*/ 3452415 h 6858000"/>
                <a:gd name="connsiteX925" fmla="*/ 8591148 w 10758358"/>
                <a:gd name="connsiteY925" fmla="*/ 3433250 h 6858000"/>
                <a:gd name="connsiteX926" fmla="*/ 8680757 w 10758358"/>
                <a:gd name="connsiteY926" fmla="*/ 3351410 h 6858000"/>
                <a:gd name="connsiteX927" fmla="*/ 8676095 w 10758358"/>
                <a:gd name="connsiteY927" fmla="*/ 3341568 h 6858000"/>
                <a:gd name="connsiteX928" fmla="*/ 8586486 w 10758358"/>
                <a:gd name="connsiteY928" fmla="*/ 3364877 h 6858000"/>
                <a:gd name="connsiteX929" fmla="*/ 8587004 w 10758358"/>
                <a:gd name="connsiteY929" fmla="*/ 3350892 h 6858000"/>
                <a:gd name="connsiteX930" fmla="*/ 3730980 w 10758358"/>
                <a:gd name="connsiteY930" fmla="*/ 5956828 h 6858000"/>
                <a:gd name="connsiteX931" fmla="*/ 3844935 w 10758358"/>
                <a:gd name="connsiteY931" fmla="*/ 5951648 h 6858000"/>
                <a:gd name="connsiteX932" fmla="*/ 3938688 w 10758358"/>
                <a:gd name="connsiteY932" fmla="*/ 5943879 h 6858000"/>
                <a:gd name="connsiteX933" fmla="*/ 4141217 w 10758358"/>
                <a:gd name="connsiteY933" fmla="*/ 5965633 h 6858000"/>
                <a:gd name="connsiteX934" fmla="*/ 4210108 w 10758358"/>
                <a:gd name="connsiteY934" fmla="*/ 6008108 h 6858000"/>
                <a:gd name="connsiteX935" fmla="*/ 4249474 w 10758358"/>
                <a:gd name="connsiteY935" fmla="*/ 5944397 h 6858000"/>
                <a:gd name="connsiteX936" fmla="*/ 4447341 w 10758358"/>
                <a:gd name="connsiteY936" fmla="*/ 5911246 h 6858000"/>
                <a:gd name="connsiteX937" fmla="*/ 4472722 w 10758358"/>
                <a:gd name="connsiteY937" fmla="*/ 5913836 h 6858000"/>
                <a:gd name="connsiteX938" fmla="*/ 4527627 w 10758358"/>
                <a:gd name="connsiteY938" fmla="*/ 5917462 h 6858000"/>
                <a:gd name="connsiteX939" fmla="*/ 4675768 w 10758358"/>
                <a:gd name="connsiteY939" fmla="*/ 5865147 h 6858000"/>
                <a:gd name="connsiteX940" fmla="*/ 4520376 w 10758358"/>
                <a:gd name="connsiteY940" fmla="*/ 5856341 h 6858000"/>
                <a:gd name="connsiteX941" fmla="*/ 4510016 w 10758358"/>
                <a:gd name="connsiteY941" fmla="*/ 5865665 h 6858000"/>
                <a:gd name="connsiteX942" fmla="*/ 4468578 w 10758358"/>
                <a:gd name="connsiteY942" fmla="*/ 5883276 h 6858000"/>
                <a:gd name="connsiteX943" fmla="*/ 4341156 w 10758358"/>
                <a:gd name="connsiteY943" fmla="*/ 5866700 h 6858000"/>
                <a:gd name="connsiteX944" fmla="*/ 4154166 w 10758358"/>
                <a:gd name="connsiteY944" fmla="*/ 5869808 h 6858000"/>
                <a:gd name="connsiteX945" fmla="*/ 3958889 w 10758358"/>
                <a:gd name="connsiteY945" fmla="*/ 5869808 h 6858000"/>
                <a:gd name="connsiteX946" fmla="*/ 3987896 w 10758358"/>
                <a:gd name="connsiteY946" fmla="*/ 5915390 h 6858000"/>
                <a:gd name="connsiteX947" fmla="*/ 3910718 w 10758358"/>
                <a:gd name="connsiteY947" fmla="*/ 5915390 h 6858000"/>
                <a:gd name="connsiteX948" fmla="*/ 3945940 w 10758358"/>
                <a:gd name="connsiteY948" fmla="*/ 5891563 h 6858000"/>
                <a:gd name="connsiteX949" fmla="*/ 3942832 w 10758358"/>
                <a:gd name="connsiteY949" fmla="*/ 5879132 h 6858000"/>
                <a:gd name="connsiteX950" fmla="*/ 3876531 w 10758358"/>
                <a:gd name="connsiteY950" fmla="*/ 5894153 h 6858000"/>
                <a:gd name="connsiteX951" fmla="*/ 3788993 w 10758358"/>
                <a:gd name="connsiteY951" fmla="*/ 5929375 h 6858000"/>
                <a:gd name="connsiteX952" fmla="*/ 3784850 w 10758358"/>
                <a:gd name="connsiteY952" fmla="*/ 5914354 h 6858000"/>
                <a:gd name="connsiteX953" fmla="*/ 3848561 w 10758358"/>
                <a:gd name="connsiteY953" fmla="*/ 5902959 h 6858000"/>
                <a:gd name="connsiteX954" fmla="*/ 3730980 w 10758358"/>
                <a:gd name="connsiteY954" fmla="*/ 5956828 h 6858000"/>
                <a:gd name="connsiteX955" fmla="*/ 7767048 w 10758358"/>
                <a:gd name="connsiteY955" fmla="*/ 1679901 h 6858000"/>
                <a:gd name="connsiteX956" fmla="*/ 7754617 w 10758358"/>
                <a:gd name="connsiteY956" fmla="*/ 1672132 h 6858000"/>
                <a:gd name="connsiteX957" fmla="*/ 7709035 w 10758358"/>
                <a:gd name="connsiteY957" fmla="*/ 1685599 h 6858000"/>
                <a:gd name="connsiteX958" fmla="*/ 7640662 w 10758358"/>
                <a:gd name="connsiteY958" fmla="*/ 1780389 h 6858000"/>
                <a:gd name="connsiteX959" fmla="*/ 7353186 w 10758358"/>
                <a:gd name="connsiteY959" fmla="*/ 2118627 h 6858000"/>
                <a:gd name="connsiteX960" fmla="*/ 7308639 w 10758358"/>
                <a:gd name="connsiteY960" fmla="*/ 2191662 h 6858000"/>
                <a:gd name="connsiteX961" fmla="*/ 7287920 w 10758358"/>
                <a:gd name="connsiteY961" fmla="*/ 2303545 h 6858000"/>
                <a:gd name="connsiteX962" fmla="*/ 7543800 w 10758358"/>
                <a:gd name="connsiteY962" fmla="*/ 2037305 h 6858000"/>
                <a:gd name="connsiteX963" fmla="*/ 7398767 w 10758358"/>
                <a:gd name="connsiteY963" fmla="*/ 2122771 h 6858000"/>
                <a:gd name="connsiteX964" fmla="*/ 7534995 w 10758358"/>
                <a:gd name="connsiteY964" fmla="*/ 1964788 h 6858000"/>
                <a:gd name="connsiteX965" fmla="*/ 7538103 w 10758358"/>
                <a:gd name="connsiteY965" fmla="*/ 2005708 h 6858000"/>
                <a:gd name="connsiteX966" fmla="*/ 7630820 w 10758358"/>
                <a:gd name="connsiteY966" fmla="*/ 1850316 h 6858000"/>
                <a:gd name="connsiteX967" fmla="*/ 7769120 w 10758358"/>
                <a:gd name="connsiteY967" fmla="*/ 1711498 h 6858000"/>
                <a:gd name="connsiteX968" fmla="*/ 7767566 w 10758358"/>
                <a:gd name="connsiteY968" fmla="*/ 1734807 h 6858000"/>
                <a:gd name="connsiteX969" fmla="*/ 7862355 w 10758358"/>
                <a:gd name="connsiteY969" fmla="*/ 1591328 h 6858000"/>
                <a:gd name="connsiteX970" fmla="*/ 7783623 w 10758358"/>
                <a:gd name="connsiteY970" fmla="*/ 1612565 h 6858000"/>
                <a:gd name="connsiteX971" fmla="*/ 7767048 w 10758358"/>
                <a:gd name="connsiteY971" fmla="*/ 1679901 h 6858000"/>
                <a:gd name="connsiteX972" fmla="*/ 8683347 w 10758358"/>
                <a:gd name="connsiteY972" fmla="*/ 5769839 h 6858000"/>
                <a:gd name="connsiteX973" fmla="*/ 8691634 w 10758358"/>
                <a:gd name="connsiteY973" fmla="*/ 5784342 h 6858000"/>
                <a:gd name="connsiteX974" fmla="*/ 8700958 w 10758358"/>
                <a:gd name="connsiteY974" fmla="*/ 5787968 h 6858000"/>
                <a:gd name="connsiteX975" fmla="*/ 9205985 w 10758358"/>
                <a:gd name="connsiteY975" fmla="*/ 5602015 h 6858000"/>
                <a:gd name="connsiteX976" fmla="*/ 9532827 w 10758358"/>
                <a:gd name="connsiteY976" fmla="*/ 5477701 h 6858000"/>
                <a:gd name="connsiteX977" fmla="*/ 9907324 w 10758358"/>
                <a:gd name="connsiteY977" fmla="*/ 5302625 h 6858000"/>
                <a:gd name="connsiteX978" fmla="*/ 10358481 w 10758358"/>
                <a:gd name="connsiteY978" fmla="*/ 5081449 h 6858000"/>
                <a:gd name="connsiteX979" fmla="*/ 10443947 w 10758358"/>
                <a:gd name="connsiteY979" fmla="*/ 5027062 h 6858000"/>
                <a:gd name="connsiteX980" fmla="*/ 10433070 w 10758358"/>
                <a:gd name="connsiteY980" fmla="*/ 5009968 h 6858000"/>
                <a:gd name="connsiteX981" fmla="*/ 8683347 w 10758358"/>
                <a:gd name="connsiteY981" fmla="*/ 5769839 h 6858000"/>
                <a:gd name="connsiteX982" fmla="*/ 8181947 w 10758358"/>
                <a:gd name="connsiteY982" fmla="*/ 1270183 h 6858000"/>
                <a:gd name="connsiteX983" fmla="*/ 8174177 w 10758358"/>
                <a:gd name="connsiteY983" fmla="*/ 1258269 h 6858000"/>
                <a:gd name="connsiteX984" fmla="*/ 8022928 w 10758358"/>
                <a:gd name="connsiteY984" fmla="*/ 1396051 h 6858000"/>
                <a:gd name="connsiteX985" fmla="*/ 7922441 w 10758358"/>
                <a:gd name="connsiteY985" fmla="*/ 1501718 h 6858000"/>
                <a:gd name="connsiteX986" fmla="*/ 7899650 w 10758358"/>
                <a:gd name="connsiteY986" fmla="*/ 1626032 h 6858000"/>
                <a:gd name="connsiteX987" fmla="*/ 8043129 w 10758358"/>
                <a:gd name="connsiteY987" fmla="*/ 1433345 h 6858000"/>
                <a:gd name="connsiteX988" fmla="*/ 8049345 w 10758358"/>
                <a:gd name="connsiteY988" fmla="*/ 1477373 h 6858000"/>
                <a:gd name="connsiteX989" fmla="*/ 8181947 w 10758358"/>
                <a:gd name="connsiteY989" fmla="*/ 1270183 h 6858000"/>
                <a:gd name="connsiteX990" fmla="*/ 10175635 w 10758358"/>
                <a:gd name="connsiteY990" fmla="*/ 998245 h 6858000"/>
                <a:gd name="connsiteX991" fmla="*/ 10227951 w 10758358"/>
                <a:gd name="connsiteY991" fmla="*/ 971311 h 6858000"/>
                <a:gd name="connsiteX992" fmla="*/ 10342424 w 10758358"/>
                <a:gd name="connsiteY992" fmla="*/ 966131 h 6858000"/>
                <a:gd name="connsiteX993" fmla="*/ 10350711 w 10758358"/>
                <a:gd name="connsiteY993" fmla="*/ 963541 h 6858000"/>
                <a:gd name="connsiteX994" fmla="*/ 10403027 w 10758358"/>
                <a:gd name="connsiteY994" fmla="*/ 907600 h 6858000"/>
                <a:gd name="connsiteX995" fmla="*/ 10489529 w 10758358"/>
                <a:gd name="connsiteY995" fmla="*/ 898794 h 6858000"/>
                <a:gd name="connsiteX996" fmla="*/ 10488493 w 10758358"/>
                <a:gd name="connsiteY996" fmla="*/ 890506 h 6858000"/>
                <a:gd name="connsiteX997" fmla="*/ 10451199 w 10758358"/>
                <a:gd name="connsiteY997" fmla="*/ 886363 h 6858000"/>
                <a:gd name="connsiteX998" fmla="*/ 10502478 w 10758358"/>
                <a:gd name="connsiteY998" fmla="*/ 846996 h 6858000"/>
                <a:gd name="connsiteX999" fmla="*/ 10430998 w 10758358"/>
                <a:gd name="connsiteY999" fmla="*/ 819026 h 6858000"/>
                <a:gd name="connsiteX1000" fmla="*/ 10349676 w 10758358"/>
                <a:gd name="connsiteY1000" fmla="*/ 843371 h 6858000"/>
                <a:gd name="connsiteX1001" fmla="*/ 10284410 w 10758358"/>
                <a:gd name="connsiteY1001" fmla="*/ 885327 h 6858000"/>
                <a:gd name="connsiteX1002" fmla="*/ 10286482 w 10758358"/>
                <a:gd name="connsiteY1002" fmla="*/ 910189 h 6858000"/>
                <a:gd name="connsiteX1003" fmla="*/ 10236239 w 10758358"/>
                <a:gd name="connsiteY1003" fmla="*/ 918477 h 6858000"/>
                <a:gd name="connsiteX1004" fmla="*/ 10206196 w 10758358"/>
                <a:gd name="connsiteY1004" fmla="*/ 928319 h 6858000"/>
                <a:gd name="connsiteX1005" fmla="*/ 10175635 w 10758358"/>
                <a:gd name="connsiteY1005" fmla="*/ 998245 h 6858000"/>
                <a:gd name="connsiteX1006" fmla="*/ 5153860 w 10758358"/>
                <a:gd name="connsiteY1006" fmla="*/ 4885654 h 6858000"/>
                <a:gd name="connsiteX1007" fmla="*/ 5430459 w 10758358"/>
                <a:gd name="connsiteY1007" fmla="*/ 4841626 h 6858000"/>
                <a:gd name="connsiteX1008" fmla="*/ 5566687 w 10758358"/>
                <a:gd name="connsiteY1008" fmla="*/ 4793972 h 6858000"/>
                <a:gd name="connsiteX1009" fmla="*/ 5561507 w 10758358"/>
                <a:gd name="connsiteY1009" fmla="*/ 4773253 h 6858000"/>
                <a:gd name="connsiteX1010" fmla="*/ 5155932 w 10758358"/>
                <a:gd name="connsiteY1010" fmla="*/ 4840590 h 6858000"/>
                <a:gd name="connsiteX1011" fmla="*/ 5193744 w 10758358"/>
                <a:gd name="connsiteY1011" fmla="*/ 4863899 h 6858000"/>
                <a:gd name="connsiteX1012" fmla="*/ 5153860 w 10758358"/>
                <a:gd name="connsiteY1012" fmla="*/ 4885654 h 6858000"/>
                <a:gd name="connsiteX1013" fmla="*/ 7927620 w 10758358"/>
                <a:gd name="connsiteY1013" fmla="*/ 6305944 h 6858000"/>
                <a:gd name="connsiteX1014" fmla="*/ 7934354 w 10758358"/>
                <a:gd name="connsiteY1014" fmla="*/ 6332878 h 6858000"/>
                <a:gd name="connsiteX1015" fmla="*/ 8255499 w 10758358"/>
                <a:gd name="connsiteY1015" fmla="*/ 6241715 h 6858000"/>
                <a:gd name="connsiteX1016" fmla="*/ 8250319 w 10758358"/>
                <a:gd name="connsiteY1016" fmla="*/ 6222550 h 6858000"/>
                <a:gd name="connsiteX1017" fmla="*/ 7927620 w 10758358"/>
                <a:gd name="connsiteY1017" fmla="*/ 6305944 h 6858000"/>
                <a:gd name="connsiteX1018" fmla="*/ 9786118 w 10758358"/>
                <a:gd name="connsiteY1018" fmla="*/ 590598 h 6858000"/>
                <a:gd name="connsiteX1019" fmla="*/ 9789225 w 10758358"/>
                <a:gd name="connsiteY1019" fmla="*/ 608210 h 6858000"/>
                <a:gd name="connsiteX1020" fmla="*/ 9841541 w 10758358"/>
                <a:gd name="connsiteY1020" fmla="*/ 590598 h 6858000"/>
                <a:gd name="connsiteX1021" fmla="*/ 9907842 w 10758358"/>
                <a:gd name="connsiteY1021" fmla="*/ 568843 h 6858000"/>
                <a:gd name="connsiteX1022" fmla="*/ 9947208 w 10758358"/>
                <a:gd name="connsiteY1022" fmla="*/ 570397 h 6858000"/>
                <a:gd name="connsiteX1023" fmla="*/ 10014545 w 10758358"/>
                <a:gd name="connsiteY1023" fmla="*/ 542427 h 6858000"/>
                <a:gd name="connsiteX1024" fmla="*/ 10055983 w 10758358"/>
                <a:gd name="connsiteY1024" fmla="*/ 521708 h 6858000"/>
                <a:gd name="connsiteX1025" fmla="*/ 10009365 w 10758358"/>
                <a:gd name="connsiteY1025" fmla="*/ 506168 h 6858000"/>
                <a:gd name="connsiteX1026" fmla="*/ 9899554 w 10758358"/>
                <a:gd name="connsiteY1026" fmla="*/ 549160 h 6858000"/>
                <a:gd name="connsiteX1027" fmla="*/ 9786118 w 10758358"/>
                <a:gd name="connsiteY1027" fmla="*/ 590598 h 6858000"/>
                <a:gd name="connsiteX1028" fmla="*/ 4999503 w 10758358"/>
                <a:gd name="connsiteY1028" fmla="*/ 4253206 h 6858000"/>
                <a:gd name="connsiteX1029" fmla="*/ 5049747 w 10758358"/>
                <a:gd name="connsiteY1029" fmla="*/ 4267709 h 6858000"/>
                <a:gd name="connsiteX1030" fmla="*/ 5142982 w 10758358"/>
                <a:gd name="connsiteY1030" fmla="*/ 4233522 h 6858000"/>
                <a:gd name="connsiteX1031" fmla="*/ 5293195 w 10758358"/>
                <a:gd name="connsiteY1031" fmla="*/ 4161006 h 6858000"/>
                <a:gd name="connsiteX1032" fmla="*/ 5289570 w 10758358"/>
                <a:gd name="connsiteY1032" fmla="*/ 4150646 h 6858000"/>
                <a:gd name="connsiteX1033" fmla="*/ 4999503 w 10758358"/>
                <a:gd name="connsiteY1033" fmla="*/ 4253206 h 6858000"/>
                <a:gd name="connsiteX1034" fmla="*/ 7365616 w 10758358"/>
                <a:gd name="connsiteY1034" fmla="*/ 6381050 h 6858000"/>
                <a:gd name="connsiteX1035" fmla="*/ 7523599 w 10758358"/>
                <a:gd name="connsiteY1035" fmla="*/ 6360331 h 6858000"/>
                <a:gd name="connsiteX1036" fmla="*/ 7640662 w 10758358"/>
                <a:gd name="connsiteY1036" fmla="*/ 6330289 h 6858000"/>
                <a:gd name="connsiteX1037" fmla="*/ 7636000 w 10758358"/>
                <a:gd name="connsiteY1037" fmla="*/ 6314749 h 6858000"/>
                <a:gd name="connsiteX1038" fmla="*/ 7365616 w 10758358"/>
                <a:gd name="connsiteY1038" fmla="*/ 6381050 h 6858000"/>
                <a:gd name="connsiteX1039" fmla="*/ 2256821 w 10758358"/>
                <a:gd name="connsiteY1039" fmla="*/ 5184008 h 6858000"/>
                <a:gd name="connsiteX1040" fmla="*/ 2469709 w 10758358"/>
                <a:gd name="connsiteY1040" fmla="*/ 5172095 h 6858000"/>
                <a:gd name="connsiteX1041" fmla="*/ 2256821 w 10758358"/>
                <a:gd name="connsiteY1041" fmla="*/ 5184008 h 6858000"/>
                <a:gd name="connsiteX1042" fmla="*/ 2564498 w 10758358"/>
                <a:gd name="connsiteY1042" fmla="*/ 6146925 h 6858000"/>
                <a:gd name="connsiteX1043" fmla="*/ 2563981 w 10758358"/>
                <a:gd name="connsiteY1043" fmla="*/ 6132422 h 6858000"/>
                <a:gd name="connsiteX1044" fmla="*/ 2289971 w 10758358"/>
                <a:gd name="connsiteY1044" fmla="*/ 6132422 h 6858000"/>
                <a:gd name="connsiteX1045" fmla="*/ 2291007 w 10758358"/>
                <a:gd name="connsiteY1045" fmla="*/ 6150551 h 6858000"/>
                <a:gd name="connsiteX1046" fmla="*/ 2564498 w 10758358"/>
                <a:gd name="connsiteY1046" fmla="*/ 6146925 h 6858000"/>
                <a:gd name="connsiteX1047" fmla="*/ 10012473 w 10758358"/>
                <a:gd name="connsiteY1047" fmla="*/ 858910 h 6858000"/>
                <a:gd name="connsiteX1048" fmla="*/ 9842577 w 10758358"/>
                <a:gd name="connsiteY1048" fmla="*/ 934534 h 6858000"/>
                <a:gd name="connsiteX1049" fmla="*/ 10012473 w 10758358"/>
                <a:gd name="connsiteY1049" fmla="*/ 858910 h 6858000"/>
                <a:gd name="connsiteX1050" fmla="*/ 7297244 w 10758358"/>
                <a:gd name="connsiteY1050" fmla="*/ 6657131 h 6858000"/>
                <a:gd name="connsiteX1051" fmla="*/ 7293618 w 10758358"/>
                <a:gd name="connsiteY1051" fmla="*/ 6641074 h 6858000"/>
                <a:gd name="connsiteX1052" fmla="*/ 7071924 w 10758358"/>
                <a:gd name="connsiteY1052" fmla="*/ 6678887 h 6858000"/>
                <a:gd name="connsiteX1053" fmla="*/ 7077622 w 10758358"/>
                <a:gd name="connsiteY1053" fmla="*/ 6706857 h 6858000"/>
                <a:gd name="connsiteX1054" fmla="*/ 7297244 w 10758358"/>
                <a:gd name="connsiteY1054" fmla="*/ 6657131 h 6858000"/>
                <a:gd name="connsiteX1055" fmla="*/ 8288650 w 10758358"/>
                <a:gd name="connsiteY1055" fmla="*/ 1200256 h 6858000"/>
                <a:gd name="connsiteX1056" fmla="*/ 8372562 w 10758358"/>
                <a:gd name="connsiteY1056" fmla="*/ 1116344 h 6858000"/>
                <a:gd name="connsiteX1057" fmla="*/ 8424877 w 10758358"/>
                <a:gd name="connsiteY1057" fmla="*/ 1027252 h 6858000"/>
                <a:gd name="connsiteX1058" fmla="*/ 8354950 w 10758358"/>
                <a:gd name="connsiteY1058" fmla="*/ 1107020 h 6858000"/>
                <a:gd name="connsiteX1059" fmla="*/ 8288650 w 10758358"/>
                <a:gd name="connsiteY1059" fmla="*/ 1200256 h 6858000"/>
                <a:gd name="connsiteX1060" fmla="*/ 1880770 w 10758358"/>
                <a:gd name="connsiteY1060" fmla="*/ 5890527 h 6858000"/>
                <a:gd name="connsiteX1061" fmla="*/ 1748686 w 10758358"/>
                <a:gd name="connsiteY1061" fmla="*/ 5926267 h 6858000"/>
                <a:gd name="connsiteX1062" fmla="*/ 1880770 w 10758358"/>
                <a:gd name="connsiteY1062" fmla="*/ 5890527 h 6858000"/>
                <a:gd name="connsiteX1063" fmla="*/ 9999006 w 10758358"/>
                <a:gd name="connsiteY1063" fmla="*/ 1031914 h 6858000"/>
                <a:gd name="connsiteX1064" fmla="*/ 10061680 w 10758358"/>
                <a:gd name="connsiteY1064" fmla="*/ 1010677 h 6858000"/>
                <a:gd name="connsiteX1065" fmla="*/ 10086544 w 10758358"/>
                <a:gd name="connsiteY1065" fmla="*/ 969757 h 6858000"/>
                <a:gd name="connsiteX1066" fmla="*/ 10064270 w 10758358"/>
                <a:gd name="connsiteY1066" fmla="*/ 947484 h 6858000"/>
                <a:gd name="connsiteX1067" fmla="*/ 9999006 w 10758358"/>
                <a:gd name="connsiteY1067" fmla="*/ 1031914 h 6858000"/>
                <a:gd name="connsiteX1068" fmla="*/ 7970613 w 10758358"/>
                <a:gd name="connsiteY1068" fmla="*/ 1302297 h 6858000"/>
                <a:gd name="connsiteX1069" fmla="*/ 7900168 w 10758358"/>
                <a:gd name="connsiteY1069" fmla="*/ 1401749 h 6858000"/>
                <a:gd name="connsiteX1070" fmla="*/ 7970613 w 10758358"/>
                <a:gd name="connsiteY1070" fmla="*/ 1302297 h 6858000"/>
                <a:gd name="connsiteX1071" fmla="*/ 5493652 w 10758358"/>
                <a:gd name="connsiteY1071" fmla="*/ 4004059 h 6858000"/>
                <a:gd name="connsiteX1072" fmla="*/ 5676497 w 10758358"/>
                <a:gd name="connsiteY1072" fmla="*/ 3931543 h 6858000"/>
                <a:gd name="connsiteX1073" fmla="*/ 5493652 w 10758358"/>
                <a:gd name="connsiteY1073" fmla="*/ 4004059 h 6858000"/>
                <a:gd name="connsiteX1074" fmla="*/ 1537352 w 10758358"/>
                <a:gd name="connsiteY1074" fmla="*/ 5865665 h 6858000"/>
                <a:gd name="connsiteX1075" fmla="*/ 1406305 w 10758358"/>
                <a:gd name="connsiteY1075" fmla="*/ 5865665 h 6858000"/>
                <a:gd name="connsiteX1076" fmla="*/ 1537352 w 10758358"/>
                <a:gd name="connsiteY1076" fmla="*/ 5865665 h 6858000"/>
                <a:gd name="connsiteX1077" fmla="*/ 3705599 w 10758358"/>
                <a:gd name="connsiteY1077" fmla="*/ 5917980 h 6858000"/>
                <a:gd name="connsiteX1078" fmla="*/ 3559012 w 10758358"/>
                <a:gd name="connsiteY1078" fmla="*/ 5944914 h 6858000"/>
                <a:gd name="connsiteX1079" fmla="*/ 3705599 w 10758358"/>
                <a:gd name="connsiteY1079" fmla="*/ 5917980 h 6858000"/>
                <a:gd name="connsiteX1080" fmla="*/ 10376092 w 10758358"/>
                <a:gd name="connsiteY1080" fmla="*/ 5783824 h 6858000"/>
                <a:gd name="connsiteX1081" fmla="*/ 10369358 w 10758358"/>
                <a:gd name="connsiteY1081" fmla="*/ 5770357 h 6858000"/>
                <a:gd name="connsiteX1082" fmla="*/ 10211893 w 10758358"/>
                <a:gd name="connsiteY1082" fmla="*/ 5845981 h 6858000"/>
                <a:gd name="connsiteX1083" fmla="*/ 10221217 w 10758358"/>
                <a:gd name="connsiteY1083" fmla="*/ 5864628 h 6858000"/>
                <a:gd name="connsiteX1084" fmla="*/ 10376092 w 10758358"/>
                <a:gd name="connsiteY1084" fmla="*/ 5783824 h 6858000"/>
                <a:gd name="connsiteX1085" fmla="*/ 1867303 w 10758358"/>
                <a:gd name="connsiteY1085" fmla="*/ 5194886 h 6858000"/>
                <a:gd name="connsiteX1086" fmla="*/ 1861087 w 10758358"/>
                <a:gd name="connsiteY1086" fmla="*/ 5174167 h 6858000"/>
                <a:gd name="connsiteX1087" fmla="*/ 1782873 w 10758358"/>
                <a:gd name="connsiteY1087" fmla="*/ 5183490 h 6858000"/>
                <a:gd name="connsiteX1088" fmla="*/ 1772513 w 10758358"/>
                <a:gd name="connsiteY1088" fmla="*/ 5203173 h 6858000"/>
                <a:gd name="connsiteX1089" fmla="*/ 1784945 w 10758358"/>
                <a:gd name="connsiteY1089" fmla="*/ 5216123 h 6858000"/>
                <a:gd name="connsiteX1090" fmla="*/ 1867303 w 10758358"/>
                <a:gd name="connsiteY1090" fmla="*/ 5194886 h 6858000"/>
                <a:gd name="connsiteX1091" fmla="*/ 8311441 w 10758358"/>
                <a:gd name="connsiteY1091" fmla="*/ 1425575 h 6858000"/>
                <a:gd name="connsiteX1092" fmla="*/ 8391208 w 10758358"/>
                <a:gd name="connsiteY1092" fmla="*/ 1331304 h 6858000"/>
                <a:gd name="connsiteX1093" fmla="*/ 8375669 w 10758358"/>
                <a:gd name="connsiteY1093" fmla="*/ 1319390 h 6858000"/>
                <a:gd name="connsiteX1094" fmla="*/ 8311441 w 10758358"/>
                <a:gd name="connsiteY1094" fmla="*/ 1425575 h 6858000"/>
                <a:gd name="connsiteX1095" fmla="*/ 8021892 w 10758358"/>
                <a:gd name="connsiteY1095" fmla="*/ 2412837 h 6858000"/>
                <a:gd name="connsiteX1096" fmla="*/ 8032252 w 10758358"/>
                <a:gd name="connsiteY1096" fmla="*/ 2427859 h 6858000"/>
                <a:gd name="connsiteX1097" fmla="*/ 8092855 w 10758358"/>
                <a:gd name="connsiteY1097" fmla="*/ 2348608 h 6858000"/>
                <a:gd name="connsiteX1098" fmla="*/ 8021892 w 10758358"/>
                <a:gd name="connsiteY1098" fmla="*/ 2412837 h 6858000"/>
                <a:gd name="connsiteX1099" fmla="*/ 7043954 w 10758358"/>
                <a:gd name="connsiteY1099" fmla="*/ 6700123 h 6858000"/>
                <a:gd name="connsiteX1100" fmla="*/ 7042400 w 10758358"/>
                <a:gd name="connsiteY1100" fmla="*/ 6689764 h 6858000"/>
                <a:gd name="connsiteX1101" fmla="*/ 6968329 w 10758358"/>
                <a:gd name="connsiteY1101" fmla="*/ 6679404 h 6858000"/>
                <a:gd name="connsiteX1102" fmla="*/ 6941913 w 10758358"/>
                <a:gd name="connsiteY1102" fmla="*/ 6696498 h 6858000"/>
                <a:gd name="connsiteX1103" fmla="*/ 6969883 w 10758358"/>
                <a:gd name="connsiteY1103" fmla="*/ 6716698 h 6858000"/>
                <a:gd name="connsiteX1104" fmla="*/ 7043954 w 10758358"/>
                <a:gd name="connsiteY1104" fmla="*/ 670012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10758358" h="6858000">
                  <a:moveTo>
                    <a:pt x="8703548" y="795199"/>
                  </a:moveTo>
                  <a:cubicBezTo>
                    <a:pt x="8686455" y="798307"/>
                    <a:pt x="8668844" y="799343"/>
                    <a:pt x="8652268" y="804004"/>
                  </a:cubicBezTo>
                  <a:cubicBezTo>
                    <a:pt x="8635693" y="809184"/>
                    <a:pt x="8619636" y="817472"/>
                    <a:pt x="8588558" y="830939"/>
                  </a:cubicBezTo>
                  <a:cubicBezTo>
                    <a:pt x="8616528" y="784321"/>
                    <a:pt x="8641391" y="743919"/>
                    <a:pt x="8665736" y="703517"/>
                  </a:cubicBezTo>
                  <a:cubicBezTo>
                    <a:pt x="8667808" y="704553"/>
                    <a:pt x="8670397" y="705589"/>
                    <a:pt x="8672470" y="706625"/>
                  </a:cubicBezTo>
                  <a:cubicBezTo>
                    <a:pt x="8670397" y="723718"/>
                    <a:pt x="8668325" y="740811"/>
                    <a:pt x="8666254" y="757905"/>
                  </a:cubicBezTo>
                  <a:cubicBezTo>
                    <a:pt x="8670915" y="758940"/>
                    <a:pt x="8675577" y="760494"/>
                    <a:pt x="8680757" y="761530"/>
                  </a:cubicBezTo>
                  <a:cubicBezTo>
                    <a:pt x="8686455" y="740293"/>
                    <a:pt x="8691634" y="719056"/>
                    <a:pt x="8698886" y="692122"/>
                  </a:cubicBezTo>
                  <a:cubicBezTo>
                    <a:pt x="8704584" y="690568"/>
                    <a:pt x="8719605" y="685388"/>
                    <a:pt x="8742914" y="678136"/>
                  </a:cubicBezTo>
                  <a:cubicBezTo>
                    <a:pt x="8731001" y="693675"/>
                    <a:pt x="8723231" y="702999"/>
                    <a:pt x="8715980" y="712841"/>
                  </a:cubicBezTo>
                  <a:cubicBezTo>
                    <a:pt x="8813877" y="692122"/>
                    <a:pt x="8903487" y="653791"/>
                    <a:pt x="8978593" y="584383"/>
                  </a:cubicBezTo>
                  <a:cubicBezTo>
                    <a:pt x="8981183" y="589044"/>
                    <a:pt x="8983773" y="593706"/>
                    <a:pt x="8986363" y="598368"/>
                  </a:cubicBezTo>
                  <a:cubicBezTo>
                    <a:pt x="8972378" y="607692"/>
                    <a:pt x="8958910" y="617533"/>
                    <a:pt x="8935602" y="633590"/>
                  </a:cubicBezTo>
                  <a:cubicBezTo>
                    <a:pt x="8976003" y="623749"/>
                    <a:pt x="9005528" y="616497"/>
                    <a:pt x="9039715" y="608210"/>
                  </a:cubicBezTo>
                  <a:cubicBezTo>
                    <a:pt x="9036088" y="618569"/>
                    <a:pt x="9033498" y="626339"/>
                    <a:pt x="9027801" y="643432"/>
                  </a:cubicBezTo>
                  <a:cubicBezTo>
                    <a:pt x="9194071" y="559002"/>
                    <a:pt x="9360342" y="495291"/>
                    <a:pt x="9531792" y="446083"/>
                  </a:cubicBezTo>
                  <a:cubicBezTo>
                    <a:pt x="9533345" y="450227"/>
                    <a:pt x="9535417" y="454371"/>
                    <a:pt x="9536971" y="458514"/>
                  </a:cubicBezTo>
                  <a:cubicBezTo>
                    <a:pt x="9513662" y="468356"/>
                    <a:pt x="9489836" y="477680"/>
                    <a:pt x="9466527" y="487521"/>
                  </a:cubicBezTo>
                  <a:cubicBezTo>
                    <a:pt x="9467562" y="491147"/>
                    <a:pt x="9468598" y="494255"/>
                    <a:pt x="9469634" y="497881"/>
                  </a:cubicBezTo>
                  <a:cubicBezTo>
                    <a:pt x="9532309" y="480787"/>
                    <a:pt x="9596021" y="467320"/>
                    <a:pt x="9656624" y="445565"/>
                  </a:cubicBezTo>
                  <a:cubicBezTo>
                    <a:pt x="9725515" y="421220"/>
                    <a:pt x="9799585" y="413969"/>
                    <a:pt x="9863814" y="370459"/>
                  </a:cubicBezTo>
                  <a:cubicBezTo>
                    <a:pt x="9933741" y="323323"/>
                    <a:pt x="10012991" y="290172"/>
                    <a:pt x="10088098" y="251842"/>
                  </a:cubicBezTo>
                  <a:cubicBezTo>
                    <a:pt x="10119176" y="236303"/>
                    <a:pt x="10151291" y="222317"/>
                    <a:pt x="10185477" y="206778"/>
                  </a:cubicBezTo>
                  <a:cubicBezTo>
                    <a:pt x="10178225" y="217656"/>
                    <a:pt x="10172010" y="227497"/>
                    <a:pt x="10164758" y="238893"/>
                  </a:cubicBezTo>
                  <a:cubicBezTo>
                    <a:pt x="10193246" y="232677"/>
                    <a:pt x="10219663" y="231123"/>
                    <a:pt x="10241936" y="220764"/>
                  </a:cubicBezTo>
                  <a:cubicBezTo>
                    <a:pt x="10266281" y="209368"/>
                    <a:pt x="10286482" y="189167"/>
                    <a:pt x="10308755" y="173110"/>
                  </a:cubicBezTo>
                  <a:cubicBezTo>
                    <a:pt x="10330510" y="157053"/>
                    <a:pt x="10345531" y="121312"/>
                    <a:pt x="10381790" y="144621"/>
                  </a:cubicBezTo>
                  <a:cubicBezTo>
                    <a:pt x="10381272" y="111471"/>
                    <a:pt x="10396811" y="100593"/>
                    <a:pt x="10431515" y="102147"/>
                  </a:cubicBezTo>
                  <a:cubicBezTo>
                    <a:pt x="10442393" y="102665"/>
                    <a:pt x="10457414" y="84018"/>
                    <a:pt x="10465184" y="71069"/>
                  </a:cubicBezTo>
                  <a:cubicBezTo>
                    <a:pt x="10470364" y="62263"/>
                    <a:pt x="10466220" y="48278"/>
                    <a:pt x="10466220" y="23415"/>
                  </a:cubicBezTo>
                  <a:cubicBezTo>
                    <a:pt x="10482277" y="42062"/>
                    <a:pt x="10490047" y="51385"/>
                    <a:pt x="10501442" y="64853"/>
                  </a:cubicBezTo>
                  <a:cubicBezTo>
                    <a:pt x="10507658" y="50867"/>
                    <a:pt x="10511284" y="39472"/>
                    <a:pt x="10517499" y="30148"/>
                  </a:cubicBezTo>
                  <a:cubicBezTo>
                    <a:pt x="10542362" y="-8700"/>
                    <a:pt x="10561527" y="-9736"/>
                    <a:pt x="10592606" y="25487"/>
                  </a:cubicBezTo>
                  <a:cubicBezTo>
                    <a:pt x="10599858" y="33256"/>
                    <a:pt x="10606591" y="46206"/>
                    <a:pt x="10614879" y="47242"/>
                  </a:cubicBezTo>
                  <a:cubicBezTo>
                    <a:pt x="10672375" y="56047"/>
                    <a:pt x="10692575" y="110953"/>
                    <a:pt x="10732978" y="139959"/>
                  </a:cubicBezTo>
                  <a:cubicBezTo>
                    <a:pt x="10740229" y="145139"/>
                    <a:pt x="10751107" y="145657"/>
                    <a:pt x="10760431" y="148247"/>
                  </a:cubicBezTo>
                  <a:cubicBezTo>
                    <a:pt x="10760431" y="268935"/>
                    <a:pt x="10760431" y="389624"/>
                    <a:pt x="10760431" y="510312"/>
                  </a:cubicBezTo>
                  <a:cubicBezTo>
                    <a:pt x="10737639" y="512384"/>
                    <a:pt x="10714330" y="514456"/>
                    <a:pt x="10689467" y="517046"/>
                  </a:cubicBezTo>
                  <a:cubicBezTo>
                    <a:pt x="10689467" y="516528"/>
                    <a:pt x="10689467" y="504096"/>
                    <a:pt x="10689467" y="479234"/>
                  </a:cubicBezTo>
                  <a:cubicBezTo>
                    <a:pt x="10671338" y="506686"/>
                    <a:pt x="10660461" y="523779"/>
                    <a:pt x="10648029" y="542427"/>
                  </a:cubicBezTo>
                  <a:cubicBezTo>
                    <a:pt x="10636116" y="533103"/>
                    <a:pt x="10624203" y="524297"/>
                    <a:pt x="10611771" y="514974"/>
                  </a:cubicBezTo>
                  <a:cubicBezTo>
                    <a:pt x="10607628" y="519118"/>
                    <a:pt x="10603484" y="523261"/>
                    <a:pt x="10599340" y="527405"/>
                  </a:cubicBezTo>
                  <a:cubicBezTo>
                    <a:pt x="10619023" y="550714"/>
                    <a:pt x="10638706" y="573505"/>
                    <a:pt x="10657871" y="596296"/>
                  </a:cubicBezTo>
                  <a:cubicBezTo>
                    <a:pt x="10677555" y="588008"/>
                    <a:pt x="10694647" y="581275"/>
                    <a:pt x="10714849" y="572987"/>
                  </a:cubicBezTo>
                  <a:cubicBezTo>
                    <a:pt x="10699309" y="607174"/>
                    <a:pt x="10684287" y="635144"/>
                    <a:pt x="10673928" y="665187"/>
                  </a:cubicBezTo>
                  <a:cubicBezTo>
                    <a:pt x="10669266" y="679172"/>
                    <a:pt x="10676000" y="696265"/>
                    <a:pt x="10674446" y="711805"/>
                  </a:cubicBezTo>
                  <a:cubicBezTo>
                    <a:pt x="10671856" y="739257"/>
                    <a:pt x="10668748" y="766710"/>
                    <a:pt x="10660978" y="793127"/>
                  </a:cubicBezTo>
                  <a:cubicBezTo>
                    <a:pt x="10658907" y="799343"/>
                    <a:pt x="10636116" y="797271"/>
                    <a:pt x="10625238" y="802968"/>
                  </a:cubicBezTo>
                  <a:cubicBezTo>
                    <a:pt x="10594678" y="818508"/>
                    <a:pt x="10565671" y="835601"/>
                    <a:pt x="10535628" y="852176"/>
                  </a:cubicBezTo>
                  <a:cubicBezTo>
                    <a:pt x="10536665" y="857356"/>
                    <a:pt x="10538218" y="862018"/>
                    <a:pt x="10539255" y="867197"/>
                  </a:cubicBezTo>
                  <a:cubicBezTo>
                    <a:pt x="10573959" y="874967"/>
                    <a:pt x="10609699" y="879111"/>
                    <a:pt x="10642849" y="891542"/>
                  </a:cubicBezTo>
                  <a:cubicBezTo>
                    <a:pt x="10672892" y="902938"/>
                    <a:pt x="10699826" y="903456"/>
                    <a:pt x="10714330" y="877039"/>
                  </a:cubicBezTo>
                  <a:cubicBezTo>
                    <a:pt x="10720028" y="867197"/>
                    <a:pt x="10700345" y="842853"/>
                    <a:pt x="10693611" y="828867"/>
                  </a:cubicBezTo>
                  <a:cubicBezTo>
                    <a:pt x="10712776" y="820580"/>
                    <a:pt x="10736603" y="809702"/>
                    <a:pt x="10760431" y="799343"/>
                  </a:cubicBezTo>
                  <a:cubicBezTo>
                    <a:pt x="10760431" y="1111682"/>
                    <a:pt x="10760431" y="1424021"/>
                    <a:pt x="10760431" y="1736361"/>
                  </a:cubicBezTo>
                  <a:cubicBezTo>
                    <a:pt x="10692057" y="1772619"/>
                    <a:pt x="10626793" y="1813539"/>
                    <a:pt x="10566707" y="1862229"/>
                  </a:cubicBezTo>
                  <a:cubicBezTo>
                    <a:pt x="10569297" y="1866373"/>
                    <a:pt x="10571887" y="1870517"/>
                    <a:pt x="10574477" y="1875178"/>
                  </a:cubicBezTo>
                  <a:cubicBezTo>
                    <a:pt x="10636634" y="1861193"/>
                    <a:pt x="10698274" y="1846690"/>
                    <a:pt x="10760431" y="1832704"/>
                  </a:cubicBezTo>
                  <a:cubicBezTo>
                    <a:pt x="10760431" y="2833952"/>
                    <a:pt x="10760431" y="3834681"/>
                    <a:pt x="10760431" y="4835928"/>
                  </a:cubicBezTo>
                  <a:cubicBezTo>
                    <a:pt x="10662015" y="4890316"/>
                    <a:pt x="10564117" y="4944703"/>
                    <a:pt x="10462594" y="5000645"/>
                  </a:cubicBezTo>
                  <a:cubicBezTo>
                    <a:pt x="10487457" y="5011004"/>
                    <a:pt x="10510248" y="5030169"/>
                    <a:pt x="10524751" y="5024990"/>
                  </a:cubicBezTo>
                  <a:cubicBezTo>
                    <a:pt x="10571369" y="5008415"/>
                    <a:pt x="10615397" y="4983551"/>
                    <a:pt x="10659425" y="4960243"/>
                  </a:cubicBezTo>
                  <a:cubicBezTo>
                    <a:pt x="10694129" y="4941596"/>
                    <a:pt x="10726762" y="4920359"/>
                    <a:pt x="10760431" y="4900157"/>
                  </a:cubicBezTo>
                  <a:cubicBezTo>
                    <a:pt x="10760431" y="5145160"/>
                    <a:pt x="10760431" y="5390162"/>
                    <a:pt x="10760431" y="5635165"/>
                  </a:cubicBezTo>
                  <a:cubicBezTo>
                    <a:pt x="10749553" y="5642417"/>
                    <a:pt x="10738675" y="5649150"/>
                    <a:pt x="10728834" y="5657956"/>
                  </a:cubicBezTo>
                  <a:cubicBezTo>
                    <a:pt x="10710186" y="5674013"/>
                    <a:pt x="10690504" y="5706646"/>
                    <a:pt x="10675482" y="5704574"/>
                  </a:cubicBezTo>
                  <a:cubicBezTo>
                    <a:pt x="10598304" y="5694215"/>
                    <a:pt x="10569297" y="5774501"/>
                    <a:pt x="10501442" y="5787450"/>
                  </a:cubicBezTo>
                  <a:cubicBezTo>
                    <a:pt x="10436695" y="5799881"/>
                    <a:pt x="10379200" y="5849089"/>
                    <a:pt x="10317043" y="5879132"/>
                  </a:cubicBezTo>
                  <a:cubicBezTo>
                    <a:pt x="10266799" y="5903476"/>
                    <a:pt x="10213448" y="5922124"/>
                    <a:pt x="10162168" y="5945433"/>
                  </a:cubicBezTo>
                  <a:cubicBezTo>
                    <a:pt x="10135751" y="5957346"/>
                    <a:pt x="10112442" y="5976511"/>
                    <a:pt x="10085508" y="5988425"/>
                  </a:cubicBezTo>
                  <a:cubicBezTo>
                    <a:pt x="9983466" y="6032452"/>
                    <a:pt x="9879871" y="6073891"/>
                    <a:pt x="9777830" y="6117919"/>
                  </a:cubicBezTo>
                  <a:cubicBezTo>
                    <a:pt x="9706349" y="6148479"/>
                    <a:pt x="9637459" y="6184220"/>
                    <a:pt x="9564942" y="6212708"/>
                  </a:cubicBezTo>
                  <a:cubicBezTo>
                    <a:pt x="9443736" y="6260362"/>
                    <a:pt x="9322011" y="6308534"/>
                    <a:pt x="9197697" y="6347900"/>
                  </a:cubicBezTo>
                  <a:cubicBezTo>
                    <a:pt x="8952694" y="6425596"/>
                    <a:pt x="8707174" y="6499149"/>
                    <a:pt x="8460099" y="6569594"/>
                  </a:cubicBezTo>
                  <a:cubicBezTo>
                    <a:pt x="8350807" y="6601190"/>
                    <a:pt x="8237888" y="6619319"/>
                    <a:pt x="8127559" y="6647808"/>
                  </a:cubicBezTo>
                  <a:cubicBezTo>
                    <a:pt x="8039504" y="6670599"/>
                    <a:pt x="7953001" y="6700123"/>
                    <a:pt x="7865463" y="6726022"/>
                  </a:cubicBezTo>
                  <a:cubicBezTo>
                    <a:pt x="7853032" y="6729648"/>
                    <a:pt x="7839564" y="6731202"/>
                    <a:pt x="7827133" y="6733792"/>
                  </a:cubicBezTo>
                  <a:cubicBezTo>
                    <a:pt x="7825579" y="6727576"/>
                    <a:pt x="7824025" y="6721878"/>
                    <a:pt x="7821954" y="6715663"/>
                  </a:cubicBezTo>
                  <a:cubicBezTo>
                    <a:pt x="7840601" y="6710483"/>
                    <a:pt x="7859248" y="6705303"/>
                    <a:pt x="7877377" y="6699606"/>
                  </a:cubicBezTo>
                  <a:cubicBezTo>
                    <a:pt x="7912081" y="6688728"/>
                    <a:pt x="7946786" y="6676297"/>
                    <a:pt x="7982008" y="6666973"/>
                  </a:cubicBezTo>
                  <a:cubicBezTo>
                    <a:pt x="8058151" y="6646254"/>
                    <a:pt x="8134293" y="6627607"/>
                    <a:pt x="8210436" y="6606370"/>
                  </a:cubicBezTo>
                  <a:cubicBezTo>
                    <a:pt x="8300045" y="6581507"/>
                    <a:pt x="8389137" y="6555090"/>
                    <a:pt x="8478746" y="6529709"/>
                  </a:cubicBezTo>
                  <a:cubicBezTo>
                    <a:pt x="8585449" y="6499667"/>
                    <a:pt x="8693189" y="6472732"/>
                    <a:pt x="8798856" y="6439581"/>
                  </a:cubicBezTo>
                  <a:cubicBezTo>
                    <a:pt x="8919544" y="6401252"/>
                    <a:pt x="9039715" y="6359814"/>
                    <a:pt x="9158331" y="6314749"/>
                  </a:cubicBezTo>
                  <a:cubicBezTo>
                    <a:pt x="9237581" y="6284707"/>
                    <a:pt x="9312688" y="6244305"/>
                    <a:pt x="9390384" y="6210636"/>
                  </a:cubicBezTo>
                  <a:cubicBezTo>
                    <a:pt x="9412139" y="6201312"/>
                    <a:pt x="9436484" y="6198723"/>
                    <a:pt x="9457203" y="6182148"/>
                  </a:cubicBezTo>
                  <a:cubicBezTo>
                    <a:pt x="8445596" y="6533336"/>
                    <a:pt x="7409644" y="6765388"/>
                    <a:pt x="6331737" y="6821330"/>
                  </a:cubicBezTo>
                  <a:cubicBezTo>
                    <a:pt x="6338989" y="6833243"/>
                    <a:pt x="6343651" y="6840495"/>
                    <a:pt x="6352974" y="6854998"/>
                  </a:cubicBezTo>
                  <a:cubicBezTo>
                    <a:pt x="6331737" y="6857588"/>
                    <a:pt x="6313608" y="6859660"/>
                    <a:pt x="6309464" y="6860178"/>
                  </a:cubicBezTo>
                  <a:cubicBezTo>
                    <a:pt x="6253523" y="6799575"/>
                    <a:pt x="6191365" y="6848264"/>
                    <a:pt x="6140086" y="6823402"/>
                  </a:cubicBezTo>
                  <a:cubicBezTo>
                    <a:pt x="6179452" y="6818222"/>
                    <a:pt x="6218818" y="6812006"/>
                    <a:pt x="6258185" y="6807344"/>
                  </a:cubicBezTo>
                  <a:cubicBezTo>
                    <a:pt x="6390268" y="6790251"/>
                    <a:pt x="6522352" y="6773676"/>
                    <a:pt x="6654436" y="6757101"/>
                  </a:cubicBezTo>
                  <a:cubicBezTo>
                    <a:pt x="6734722" y="6746223"/>
                    <a:pt x="6815009" y="6735864"/>
                    <a:pt x="6895295" y="6724987"/>
                  </a:cubicBezTo>
                  <a:cubicBezTo>
                    <a:pt x="6894258" y="6719807"/>
                    <a:pt x="6893741" y="6714627"/>
                    <a:pt x="6892705" y="6709447"/>
                  </a:cubicBezTo>
                  <a:cubicBezTo>
                    <a:pt x="6849195" y="6715145"/>
                    <a:pt x="6806203" y="6723950"/>
                    <a:pt x="6762693" y="6726022"/>
                  </a:cubicBezTo>
                  <a:cubicBezTo>
                    <a:pt x="6717111" y="6727576"/>
                    <a:pt x="6671011" y="6722397"/>
                    <a:pt x="6620768" y="6720325"/>
                  </a:cubicBezTo>
                  <a:cubicBezTo>
                    <a:pt x="6635789" y="6736382"/>
                    <a:pt x="6645630" y="6747259"/>
                    <a:pt x="6655472" y="6758137"/>
                  </a:cubicBezTo>
                  <a:cubicBezTo>
                    <a:pt x="6562236" y="6734828"/>
                    <a:pt x="6468483" y="6746741"/>
                    <a:pt x="6375247" y="6755547"/>
                  </a:cubicBezTo>
                  <a:cubicBezTo>
                    <a:pt x="6360225" y="6757101"/>
                    <a:pt x="6343133" y="6760726"/>
                    <a:pt x="6330701" y="6769015"/>
                  </a:cubicBezTo>
                  <a:cubicBezTo>
                    <a:pt x="6294443" y="6794395"/>
                    <a:pt x="6263364" y="6798021"/>
                    <a:pt x="6230732" y="6762281"/>
                  </a:cubicBezTo>
                  <a:cubicBezTo>
                    <a:pt x="6219854" y="6750367"/>
                    <a:pt x="6201725" y="6745706"/>
                    <a:pt x="6191365" y="6740007"/>
                  </a:cubicBezTo>
                  <a:cubicBezTo>
                    <a:pt x="6283047" y="6728094"/>
                    <a:pt x="6378872" y="6716181"/>
                    <a:pt x="6470037" y="6704785"/>
                  </a:cubicBezTo>
                  <a:cubicBezTo>
                    <a:pt x="6471590" y="6689764"/>
                    <a:pt x="6472108" y="6671635"/>
                    <a:pt x="6474180" y="6671635"/>
                  </a:cubicBezTo>
                  <a:cubicBezTo>
                    <a:pt x="6489719" y="6670599"/>
                    <a:pt x="6506295" y="6670599"/>
                    <a:pt x="6521316" y="6673707"/>
                  </a:cubicBezTo>
                  <a:cubicBezTo>
                    <a:pt x="6530640" y="6675779"/>
                    <a:pt x="6538927" y="6690800"/>
                    <a:pt x="6546179" y="6689246"/>
                  </a:cubicBezTo>
                  <a:cubicBezTo>
                    <a:pt x="6599012" y="6680440"/>
                    <a:pt x="6651846" y="6670081"/>
                    <a:pt x="6704162" y="6657131"/>
                  </a:cubicBezTo>
                  <a:cubicBezTo>
                    <a:pt x="6712967" y="6655060"/>
                    <a:pt x="6718665" y="6638484"/>
                    <a:pt x="6724881" y="6629161"/>
                  </a:cubicBezTo>
                  <a:cubicBezTo>
                    <a:pt x="6752334" y="6680959"/>
                    <a:pt x="6791182" y="6644700"/>
                    <a:pt x="6826404" y="6636931"/>
                  </a:cubicBezTo>
                  <a:cubicBezTo>
                    <a:pt x="6851267" y="6631751"/>
                    <a:pt x="6875611" y="6623463"/>
                    <a:pt x="6897885" y="6617247"/>
                  </a:cubicBezTo>
                  <a:cubicBezTo>
                    <a:pt x="6897885" y="6617247"/>
                    <a:pt x="6890115" y="6612585"/>
                    <a:pt x="6881309" y="6607406"/>
                  </a:cubicBezTo>
                  <a:cubicBezTo>
                    <a:pt x="6965222" y="6559234"/>
                    <a:pt x="7071407" y="6581507"/>
                    <a:pt x="7147549" y="6515206"/>
                  </a:cubicBezTo>
                  <a:cubicBezTo>
                    <a:pt x="7148067" y="6517278"/>
                    <a:pt x="7151693" y="6527119"/>
                    <a:pt x="7152729" y="6529709"/>
                  </a:cubicBezTo>
                  <a:cubicBezTo>
                    <a:pt x="7396177" y="6470142"/>
                    <a:pt x="7637554" y="6411093"/>
                    <a:pt x="7878931" y="6351525"/>
                  </a:cubicBezTo>
                  <a:cubicBezTo>
                    <a:pt x="7879449" y="6345828"/>
                    <a:pt x="7879967" y="6340130"/>
                    <a:pt x="7880485" y="6334433"/>
                  </a:cubicBezTo>
                  <a:cubicBezTo>
                    <a:pt x="7865463" y="6332361"/>
                    <a:pt x="7848888" y="6325109"/>
                    <a:pt x="7835421" y="6328735"/>
                  </a:cubicBezTo>
                  <a:cubicBezTo>
                    <a:pt x="7775854" y="6346346"/>
                    <a:pt x="7717840" y="6372245"/>
                    <a:pt x="7657237" y="6386230"/>
                  </a:cubicBezTo>
                  <a:cubicBezTo>
                    <a:pt x="7582131" y="6403323"/>
                    <a:pt x="7504434" y="6407985"/>
                    <a:pt x="7429328" y="6424561"/>
                  </a:cubicBezTo>
                  <a:cubicBezTo>
                    <a:pt x="7336092" y="6444761"/>
                    <a:pt x="7240267" y="6436991"/>
                    <a:pt x="7147031" y="6470142"/>
                  </a:cubicBezTo>
                  <a:cubicBezTo>
                    <a:pt x="7067780" y="6498113"/>
                    <a:pt x="6978171" y="6497077"/>
                    <a:pt x="6893741" y="6509508"/>
                  </a:cubicBezTo>
                  <a:cubicBezTo>
                    <a:pt x="6869396" y="6513134"/>
                    <a:pt x="6846087" y="6519350"/>
                    <a:pt x="6821742" y="6522976"/>
                  </a:cubicBezTo>
                  <a:cubicBezTo>
                    <a:pt x="6813454" y="6524012"/>
                    <a:pt x="6804649" y="6521422"/>
                    <a:pt x="6797397" y="6510544"/>
                  </a:cubicBezTo>
                  <a:cubicBezTo>
                    <a:pt x="6849713" y="6493451"/>
                    <a:pt x="6902028" y="6476358"/>
                    <a:pt x="6954862" y="6459265"/>
                  </a:cubicBezTo>
                  <a:cubicBezTo>
                    <a:pt x="6964704" y="6438546"/>
                    <a:pt x="6939323" y="6385194"/>
                    <a:pt x="7002516" y="6410057"/>
                  </a:cubicBezTo>
                  <a:cubicBezTo>
                    <a:pt x="7012875" y="6414201"/>
                    <a:pt x="7034630" y="6388820"/>
                    <a:pt x="7053277" y="6375353"/>
                  </a:cubicBezTo>
                  <a:cubicBezTo>
                    <a:pt x="7042400" y="6357742"/>
                    <a:pt x="7046026" y="6318376"/>
                    <a:pt x="7008732" y="6353080"/>
                  </a:cubicBezTo>
                  <a:cubicBezTo>
                    <a:pt x="7006660" y="6355152"/>
                    <a:pt x="7003552" y="6357224"/>
                    <a:pt x="7000962" y="6357224"/>
                  </a:cubicBezTo>
                  <a:cubicBezTo>
                    <a:pt x="6946056" y="6355152"/>
                    <a:pt x="6890633" y="6350490"/>
                    <a:pt x="6835728" y="6351525"/>
                  </a:cubicBezTo>
                  <a:cubicBezTo>
                    <a:pt x="6811382" y="6352044"/>
                    <a:pt x="6787556" y="6365511"/>
                    <a:pt x="6762693" y="6370173"/>
                  </a:cubicBezTo>
                  <a:cubicBezTo>
                    <a:pt x="6665313" y="6387784"/>
                    <a:pt x="6567416" y="6403842"/>
                    <a:pt x="6470037" y="6420417"/>
                  </a:cubicBezTo>
                  <a:cubicBezTo>
                    <a:pt x="6436368" y="6426114"/>
                    <a:pt x="6402181" y="6430258"/>
                    <a:pt x="6367477" y="6435438"/>
                  </a:cubicBezTo>
                  <a:cubicBezTo>
                    <a:pt x="6378872" y="6402287"/>
                    <a:pt x="6350384" y="6381568"/>
                    <a:pt x="6299623" y="6385712"/>
                  </a:cubicBezTo>
                  <a:cubicBezTo>
                    <a:pt x="6308428" y="6419381"/>
                    <a:pt x="6307392" y="6441653"/>
                    <a:pt x="6261292" y="6447351"/>
                  </a:cubicBezTo>
                  <a:cubicBezTo>
                    <a:pt x="6155625" y="6459783"/>
                    <a:pt x="6050994" y="6478948"/>
                    <a:pt x="5941701" y="6484128"/>
                  </a:cubicBezTo>
                  <a:cubicBezTo>
                    <a:pt x="5952579" y="6477394"/>
                    <a:pt x="5963974" y="6470660"/>
                    <a:pt x="5976406" y="6462890"/>
                  </a:cubicBezTo>
                  <a:cubicBezTo>
                    <a:pt x="5965528" y="6456157"/>
                    <a:pt x="5956204" y="6450977"/>
                    <a:pt x="5925126" y="6432848"/>
                  </a:cubicBezTo>
                  <a:cubicBezTo>
                    <a:pt x="5947917" y="6421971"/>
                    <a:pt x="5961902" y="6411611"/>
                    <a:pt x="5977960" y="6407985"/>
                  </a:cubicBezTo>
                  <a:cubicBezTo>
                    <a:pt x="5990909" y="6405395"/>
                    <a:pt x="6009556" y="6405395"/>
                    <a:pt x="6018361" y="6413165"/>
                  </a:cubicBezTo>
                  <a:cubicBezTo>
                    <a:pt x="6059282" y="6448905"/>
                    <a:pt x="6130763" y="6439581"/>
                    <a:pt x="6164431" y="6392964"/>
                  </a:cubicBezTo>
                  <a:cubicBezTo>
                    <a:pt x="6168574" y="6387266"/>
                    <a:pt x="6182560" y="6388302"/>
                    <a:pt x="6191883" y="6387266"/>
                  </a:cubicBezTo>
                  <a:cubicBezTo>
                    <a:pt x="6199135" y="6386230"/>
                    <a:pt x="6207940" y="6388302"/>
                    <a:pt x="6213120" y="6384676"/>
                  </a:cubicBezTo>
                  <a:cubicBezTo>
                    <a:pt x="6276314" y="6341166"/>
                    <a:pt x="6278904" y="6340130"/>
                    <a:pt x="6374211" y="6332361"/>
                  </a:cubicBezTo>
                  <a:cubicBezTo>
                    <a:pt x="6374211" y="6346864"/>
                    <a:pt x="6374211" y="6361367"/>
                    <a:pt x="6374211" y="6390892"/>
                  </a:cubicBezTo>
                  <a:cubicBezTo>
                    <a:pt x="6407880" y="6369137"/>
                    <a:pt x="6438440" y="6356187"/>
                    <a:pt x="6460195" y="6333915"/>
                  </a:cubicBezTo>
                  <a:cubicBezTo>
                    <a:pt x="6494899" y="6297657"/>
                    <a:pt x="6517690" y="6298692"/>
                    <a:pt x="6531158" y="6331325"/>
                  </a:cubicBezTo>
                  <a:cubicBezTo>
                    <a:pt x="6559646" y="6319929"/>
                    <a:pt x="6588135" y="6299728"/>
                    <a:pt x="6614552" y="6301800"/>
                  </a:cubicBezTo>
                  <a:cubicBezTo>
                    <a:pt x="6630091" y="6302836"/>
                    <a:pt x="6643040" y="6339612"/>
                    <a:pt x="6659098" y="6363439"/>
                  </a:cubicBezTo>
                  <a:cubicBezTo>
                    <a:pt x="6680853" y="6350490"/>
                    <a:pt x="6709859" y="6323555"/>
                    <a:pt x="6743528" y="6315786"/>
                  </a:cubicBezTo>
                  <a:cubicBezTo>
                    <a:pt x="6798951" y="6303354"/>
                    <a:pt x="6857482" y="6304390"/>
                    <a:pt x="6914460" y="6298174"/>
                  </a:cubicBezTo>
                  <a:cubicBezTo>
                    <a:pt x="6942948" y="6295067"/>
                    <a:pt x="6978171" y="6301282"/>
                    <a:pt x="6983869" y="6256218"/>
                  </a:cubicBezTo>
                  <a:cubicBezTo>
                    <a:pt x="6984904" y="6250002"/>
                    <a:pt x="6999408" y="6242233"/>
                    <a:pt x="7008732" y="6240161"/>
                  </a:cubicBezTo>
                  <a:cubicBezTo>
                    <a:pt x="7042918" y="6232910"/>
                    <a:pt x="7077622" y="6226176"/>
                    <a:pt x="7112327" y="6223068"/>
                  </a:cubicBezTo>
                  <a:cubicBezTo>
                    <a:pt x="7119578" y="6222550"/>
                    <a:pt x="7127866" y="6238089"/>
                    <a:pt x="7135117" y="6245859"/>
                  </a:cubicBezTo>
                  <a:cubicBezTo>
                    <a:pt x="7209706" y="6193025"/>
                    <a:pt x="7293100" y="6172306"/>
                    <a:pt x="7379602" y="6189399"/>
                  </a:cubicBezTo>
                  <a:cubicBezTo>
                    <a:pt x="7403429" y="6180593"/>
                    <a:pt x="7424148" y="6173342"/>
                    <a:pt x="7444867" y="6165573"/>
                  </a:cubicBezTo>
                  <a:cubicBezTo>
                    <a:pt x="7504434" y="6143817"/>
                    <a:pt x="7563484" y="6121026"/>
                    <a:pt x="7623051" y="6099789"/>
                  </a:cubicBezTo>
                  <a:cubicBezTo>
                    <a:pt x="7652057" y="6089430"/>
                    <a:pt x="7681582" y="6080625"/>
                    <a:pt x="7711107" y="6073891"/>
                  </a:cubicBezTo>
                  <a:cubicBezTo>
                    <a:pt x="7828169" y="6046956"/>
                    <a:pt x="7946268" y="6026237"/>
                    <a:pt x="8061776" y="5994122"/>
                  </a:cubicBezTo>
                  <a:cubicBezTo>
                    <a:pt x="8198004" y="5956310"/>
                    <a:pt x="8331641" y="5908656"/>
                    <a:pt x="8466833" y="5866700"/>
                  </a:cubicBezTo>
                  <a:cubicBezTo>
                    <a:pt x="8523292" y="5849089"/>
                    <a:pt x="8580788" y="5833550"/>
                    <a:pt x="8637765" y="5816457"/>
                  </a:cubicBezTo>
                  <a:cubicBezTo>
                    <a:pt x="8649678" y="5812831"/>
                    <a:pt x="8660038" y="5805061"/>
                    <a:pt x="8669362" y="5794701"/>
                  </a:cubicBezTo>
                  <a:cubicBezTo>
                    <a:pt x="8620672" y="5812313"/>
                    <a:pt x="8561623" y="5789522"/>
                    <a:pt x="8522257" y="5837176"/>
                  </a:cubicBezTo>
                  <a:cubicBezTo>
                    <a:pt x="8438345" y="5826816"/>
                    <a:pt x="8372562" y="5881204"/>
                    <a:pt x="8297455" y="5900369"/>
                  </a:cubicBezTo>
                  <a:cubicBezTo>
                    <a:pt x="8144134" y="5940253"/>
                    <a:pt x="7989777" y="5973922"/>
                    <a:pt x="7835421" y="6007590"/>
                  </a:cubicBezTo>
                  <a:cubicBezTo>
                    <a:pt x="7781551" y="6019503"/>
                    <a:pt x="7725092" y="6019503"/>
                    <a:pt x="7670704" y="6031417"/>
                  </a:cubicBezTo>
                  <a:cubicBezTo>
                    <a:pt x="7570217" y="6053172"/>
                    <a:pt x="7472320" y="6087358"/>
                    <a:pt x="7371315" y="6101861"/>
                  </a:cubicBezTo>
                  <a:cubicBezTo>
                    <a:pt x="7241821" y="6120508"/>
                    <a:pt x="7113362" y="6147444"/>
                    <a:pt x="6980243" y="6146407"/>
                  </a:cubicBezTo>
                  <a:cubicBezTo>
                    <a:pt x="6864734" y="6145889"/>
                    <a:pt x="6749225" y="6170234"/>
                    <a:pt x="6633717" y="6181112"/>
                  </a:cubicBezTo>
                  <a:cubicBezTo>
                    <a:pt x="6579847" y="6186292"/>
                    <a:pt x="6525460" y="6185773"/>
                    <a:pt x="6471072" y="6187845"/>
                  </a:cubicBezTo>
                  <a:cubicBezTo>
                    <a:pt x="6436886" y="6189399"/>
                    <a:pt x="6397520" y="6174378"/>
                    <a:pt x="6373693" y="6215298"/>
                  </a:cubicBezTo>
                  <a:cubicBezTo>
                    <a:pt x="6371103" y="6219442"/>
                    <a:pt x="6359708" y="6221514"/>
                    <a:pt x="6354010" y="6219442"/>
                  </a:cubicBezTo>
                  <a:cubicBezTo>
                    <a:pt x="6236948" y="6182148"/>
                    <a:pt x="6116777" y="6210118"/>
                    <a:pt x="6005930" y="6229801"/>
                  </a:cubicBezTo>
                  <a:cubicBezTo>
                    <a:pt x="5906479" y="6247412"/>
                    <a:pt x="5808063" y="6233945"/>
                    <a:pt x="5710684" y="6251557"/>
                  </a:cubicBezTo>
                  <a:cubicBezTo>
                    <a:pt x="5651116" y="6262434"/>
                    <a:pt x="5588959" y="6258290"/>
                    <a:pt x="5528356" y="6260880"/>
                  </a:cubicBezTo>
                  <a:cubicBezTo>
                    <a:pt x="5497278" y="6261916"/>
                    <a:pt x="5468271" y="6262952"/>
                    <a:pt x="5448588" y="6294548"/>
                  </a:cubicBezTo>
                  <a:cubicBezTo>
                    <a:pt x="5442890" y="6303354"/>
                    <a:pt x="5424761" y="6304908"/>
                    <a:pt x="5398345" y="6314749"/>
                  </a:cubicBezTo>
                  <a:cubicBezTo>
                    <a:pt x="5412848" y="6293512"/>
                    <a:pt x="5418027" y="6285743"/>
                    <a:pt x="5423207" y="6277973"/>
                  </a:cubicBezTo>
                  <a:cubicBezTo>
                    <a:pt x="5272994" y="6248967"/>
                    <a:pt x="5079789" y="6265024"/>
                    <a:pt x="5035762" y="6308534"/>
                  </a:cubicBezTo>
                  <a:cubicBezTo>
                    <a:pt x="4975676" y="6266578"/>
                    <a:pt x="4920771" y="6326145"/>
                    <a:pt x="4858614" y="6315267"/>
                  </a:cubicBezTo>
                  <a:cubicBezTo>
                    <a:pt x="4864829" y="6306980"/>
                    <a:pt x="4870009" y="6299210"/>
                    <a:pt x="4879851" y="6285743"/>
                  </a:cubicBezTo>
                  <a:cubicBezTo>
                    <a:pt x="4822873" y="6284707"/>
                    <a:pt x="4772630" y="6272276"/>
                    <a:pt x="4717724" y="6300764"/>
                  </a:cubicBezTo>
                  <a:cubicBezTo>
                    <a:pt x="4698041" y="6311124"/>
                    <a:pt x="4654013" y="6349972"/>
                    <a:pt x="4618273" y="6300764"/>
                  </a:cubicBezTo>
                  <a:cubicBezTo>
                    <a:pt x="4613093" y="6294030"/>
                    <a:pt x="4563885" y="6319411"/>
                    <a:pt x="4534879" y="6329771"/>
                  </a:cubicBezTo>
                  <a:cubicBezTo>
                    <a:pt x="4536433" y="6334951"/>
                    <a:pt x="4537987" y="6339612"/>
                    <a:pt x="4539540" y="6344792"/>
                  </a:cubicBezTo>
                  <a:cubicBezTo>
                    <a:pt x="4561814" y="6351525"/>
                    <a:pt x="4584604" y="6358259"/>
                    <a:pt x="4610503" y="6365511"/>
                  </a:cubicBezTo>
                  <a:cubicBezTo>
                    <a:pt x="4563885" y="6372245"/>
                    <a:pt x="4521929" y="6378978"/>
                    <a:pt x="4484635" y="6384158"/>
                  </a:cubicBezTo>
                  <a:cubicBezTo>
                    <a:pt x="4490851" y="6353080"/>
                    <a:pt x="4497067" y="6320447"/>
                    <a:pt x="4503800" y="6287815"/>
                  </a:cubicBezTo>
                  <a:cubicBezTo>
                    <a:pt x="4500692" y="6286261"/>
                    <a:pt x="4497067" y="6285225"/>
                    <a:pt x="4493959" y="6283671"/>
                  </a:cubicBezTo>
                  <a:cubicBezTo>
                    <a:pt x="4481009" y="6299728"/>
                    <a:pt x="4468578" y="6315267"/>
                    <a:pt x="4455629" y="6331325"/>
                  </a:cubicBezTo>
                  <a:cubicBezTo>
                    <a:pt x="4452003" y="6329771"/>
                    <a:pt x="4448377" y="6328217"/>
                    <a:pt x="4444751" y="6326663"/>
                  </a:cubicBezTo>
                  <a:cubicBezTo>
                    <a:pt x="4447859" y="6314231"/>
                    <a:pt x="4451485" y="6301800"/>
                    <a:pt x="4456146" y="6284707"/>
                  </a:cubicBezTo>
                  <a:cubicBezTo>
                    <a:pt x="4291948" y="6289368"/>
                    <a:pt x="4128268" y="6288333"/>
                    <a:pt x="3965623" y="6300246"/>
                  </a:cubicBezTo>
                  <a:cubicBezTo>
                    <a:pt x="3807123" y="6311642"/>
                    <a:pt x="3649140" y="6311124"/>
                    <a:pt x="3487531" y="6308016"/>
                  </a:cubicBezTo>
                  <a:cubicBezTo>
                    <a:pt x="3497891" y="6300764"/>
                    <a:pt x="3508768" y="6293512"/>
                    <a:pt x="3524308" y="6283153"/>
                  </a:cubicBezTo>
                  <a:cubicBezTo>
                    <a:pt x="3510840" y="6276419"/>
                    <a:pt x="3499963" y="6271239"/>
                    <a:pt x="3489085" y="6266059"/>
                  </a:cubicBezTo>
                  <a:cubicBezTo>
                    <a:pt x="3518610" y="6233427"/>
                    <a:pt x="3599932" y="6243787"/>
                    <a:pt x="3620651" y="6284707"/>
                  </a:cubicBezTo>
                  <a:cubicBezTo>
                    <a:pt x="3631011" y="6280045"/>
                    <a:pt x="3641370" y="6274865"/>
                    <a:pt x="3651730" y="6269686"/>
                  </a:cubicBezTo>
                  <a:cubicBezTo>
                    <a:pt x="3643442" y="6266059"/>
                    <a:pt x="3635155" y="6262434"/>
                    <a:pt x="3621687" y="6257254"/>
                  </a:cubicBezTo>
                  <a:cubicBezTo>
                    <a:pt x="3742893" y="6240679"/>
                    <a:pt x="3860992" y="6242233"/>
                    <a:pt x="3968213" y="6213744"/>
                  </a:cubicBezTo>
                  <a:cubicBezTo>
                    <a:pt x="4007061" y="6217888"/>
                    <a:pt x="4043838" y="6225140"/>
                    <a:pt x="4080096" y="6225658"/>
                  </a:cubicBezTo>
                  <a:cubicBezTo>
                    <a:pt x="4136037" y="6226176"/>
                    <a:pt x="4191979" y="6223586"/>
                    <a:pt x="4247920" y="6219442"/>
                  </a:cubicBezTo>
                  <a:cubicBezTo>
                    <a:pt x="4260352" y="6218406"/>
                    <a:pt x="4272265" y="6205457"/>
                    <a:pt x="4288840" y="6195097"/>
                  </a:cubicBezTo>
                  <a:cubicBezTo>
                    <a:pt x="4313703" y="6208046"/>
                    <a:pt x="4338566" y="6203385"/>
                    <a:pt x="4374306" y="6186810"/>
                  </a:cubicBezTo>
                  <a:cubicBezTo>
                    <a:pt x="4424550" y="6163501"/>
                    <a:pt x="4484635" y="6160393"/>
                    <a:pt x="4540576" y="6150033"/>
                  </a:cubicBezTo>
                  <a:cubicBezTo>
                    <a:pt x="4583568" y="6141745"/>
                    <a:pt x="4627078" y="6135012"/>
                    <a:pt x="4675768" y="6126724"/>
                  </a:cubicBezTo>
                  <a:cubicBezTo>
                    <a:pt x="4626561" y="6087876"/>
                    <a:pt x="4593410" y="6097199"/>
                    <a:pt x="4547310" y="6127242"/>
                  </a:cubicBezTo>
                  <a:cubicBezTo>
                    <a:pt x="4517268" y="6146925"/>
                    <a:pt x="4464434" y="6130868"/>
                    <a:pt x="4421442" y="6130868"/>
                  </a:cubicBezTo>
                  <a:cubicBezTo>
                    <a:pt x="4421960" y="6126206"/>
                    <a:pt x="4421960" y="6121545"/>
                    <a:pt x="4422478" y="6116883"/>
                  </a:cubicBezTo>
                  <a:cubicBezTo>
                    <a:pt x="4436981" y="6115846"/>
                    <a:pt x="4452003" y="6114293"/>
                    <a:pt x="4466506" y="6113257"/>
                  </a:cubicBezTo>
                  <a:cubicBezTo>
                    <a:pt x="4465988" y="6109113"/>
                    <a:pt x="4465470" y="6105487"/>
                    <a:pt x="4464952" y="6101344"/>
                  </a:cubicBezTo>
                  <a:cubicBezTo>
                    <a:pt x="4234971" y="6127760"/>
                    <a:pt x="4004989" y="6154177"/>
                    <a:pt x="3774490" y="6180593"/>
                  </a:cubicBezTo>
                  <a:cubicBezTo>
                    <a:pt x="3771382" y="6174378"/>
                    <a:pt x="3767756" y="6168163"/>
                    <a:pt x="3764649" y="6161429"/>
                  </a:cubicBezTo>
                  <a:cubicBezTo>
                    <a:pt x="3776562" y="6154177"/>
                    <a:pt x="3787957" y="6142782"/>
                    <a:pt x="3800907" y="6140192"/>
                  </a:cubicBezTo>
                  <a:cubicBezTo>
                    <a:pt x="3822144" y="6136048"/>
                    <a:pt x="3844935" y="6138638"/>
                    <a:pt x="3866172" y="6135530"/>
                  </a:cubicBezTo>
                  <a:cubicBezTo>
                    <a:pt x="3872906" y="6134494"/>
                    <a:pt x="3883783" y="6122580"/>
                    <a:pt x="3882747" y="6117919"/>
                  </a:cubicBezTo>
                  <a:cubicBezTo>
                    <a:pt x="3880675" y="6108595"/>
                    <a:pt x="3872387" y="6093574"/>
                    <a:pt x="3865654" y="6093574"/>
                  </a:cubicBezTo>
                  <a:cubicBezTo>
                    <a:pt x="3842345" y="6092020"/>
                    <a:pt x="3819036" y="6096164"/>
                    <a:pt x="3796245" y="6104451"/>
                  </a:cubicBezTo>
                  <a:cubicBezTo>
                    <a:pt x="3747555" y="6075445"/>
                    <a:pt x="3535185" y="6090466"/>
                    <a:pt x="3521200" y="6119473"/>
                  </a:cubicBezTo>
                  <a:cubicBezTo>
                    <a:pt x="3475618" y="6130868"/>
                    <a:pt x="3440914" y="6139155"/>
                    <a:pt x="3393778" y="6151069"/>
                  </a:cubicBezTo>
                  <a:cubicBezTo>
                    <a:pt x="3409835" y="6159357"/>
                    <a:pt x="3418641" y="6164018"/>
                    <a:pt x="3427964" y="6168680"/>
                  </a:cubicBezTo>
                  <a:cubicBezTo>
                    <a:pt x="3426928" y="6170234"/>
                    <a:pt x="3425374" y="6171788"/>
                    <a:pt x="3424338" y="6173860"/>
                  </a:cubicBezTo>
                  <a:cubicBezTo>
                    <a:pt x="3366843" y="6161946"/>
                    <a:pt x="3309348" y="6150551"/>
                    <a:pt x="3254442" y="6139155"/>
                  </a:cubicBezTo>
                  <a:cubicBezTo>
                    <a:pt x="3293808" y="6096164"/>
                    <a:pt x="3387044" y="6158321"/>
                    <a:pt x="3410353" y="6072337"/>
                  </a:cubicBezTo>
                  <a:cubicBezTo>
                    <a:pt x="3447129" y="6068711"/>
                    <a:pt x="3482870" y="6065085"/>
                    <a:pt x="3518092" y="6061459"/>
                  </a:cubicBezTo>
                  <a:cubicBezTo>
                    <a:pt x="3519128" y="6055244"/>
                    <a:pt x="3520164" y="6048510"/>
                    <a:pt x="3521200" y="6042294"/>
                  </a:cubicBezTo>
                  <a:cubicBezTo>
                    <a:pt x="3500999" y="6038150"/>
                    <a:pt x="3481316" y="6034007"/>
                    <a:pt x="3461115" y="6029863"/>
                  </a:cubicBezTo>
                  <a:cubicBezTo>
                    <a:pt x="3460079" y="6027791"/>
                    <a:pt x="3459561" y="6025719"/>
                    <a:pt x="3458525" y="6023129"/>
                  </a:cubicBezTo>
                  <a:cubicBezTo>
                    <a:pt x="3486495" y="6020021"/>
                    <a:pt x="3513948" y="6016913"/>
                    <a:pt x="3541919" y="6013805"/>
                  </a:cubicBezTo>
                  <a:cubicBezTo>
                    <a:pt x="3540883" y="6008108"/>
                    <a:pt x="3539847" y="6002410"/>
                    <a:pt x="3538293" y="5996194"/>
                  </a:cubicBezTo>
                  <a:cubicBezTo>
                    <a:pt x="3396886" y="6020021"/>
                    <a:pt x="3255478" y="6043848"/>
                    <a:pt x="3114071" y="6067675"/>
                  </a:cubicBezTo>
                  <a:cubicBezTo>
                    <a:pt x="3114589" y="6072855"/>
                    <a:pt x="3115107" y="6078035"/>
                    <a:pt x="3116143" y="6083214"/>
                  </a:cubicBezTo>
                  <a:cubicBezTo>
                    <a:pt x="3136344" y="6084250"/>
                    <a:pt x="3156545" y="6085286"/>
                    <a:pt x="3176746" y="6086322"/>
                  </a:cubicBezTo>
                  <a:cubicBezTo>
                    <a:pt x="3177264" y="6089948"/>
                    <a:pt x="3177264" y="6093574"/>
                    <a:pt x="3177782" y="6097199"/>
                  </a:cubicBezTo>
                  <a:cubicBezTo>
                    <a:pt x="3123912" y="6097199"/>
                    <a:pt x="3069525" y="6097199"/>
                    <a:pt x="3008922" y="6097199"/>
                  </a:cubicBezTo>
                  <a:cubicBezTo>
                    <a:pt x="3045180" y="6079070"/>
                    <a:pt x="3078848" y="6062495"/>
                    <a:pt x="3114589" y="6044884"/>
                  </a:cubicBezTo>
                  <a:cubicBezTo>
                    <a:pt x="3046216" y="6041258"/>
                    <a:pt x="2980433" y="6030380"/>
                    <a:pt x="2915686" y="6035560"/>
                  </a:cubicBezTo>
                  <a:cubicBezTo>
                    <a:pt x="2847831" y="6041258"/>
                    <a:pt x="2781530" y="6061977"/>
                    <a:pt x="2723517" y="6073891"/>
                  </a:cubicBezTo>
                  <a:cubicBezTo>
                    <a:pt x="2666022" y="6035042"/>
                    <a:pt x="2615778" y="6049546"/>
                    <a:pt x="2563981" y="6079588"/>
                  </a:cubicBezTo>
                  <a:cubicBezTo>
                    <a:pt x="2574858" y="6085286"/>
                    <a:pt x="2585735" y="6090984"/>
                    <a:pt x="2603347" y="6100307"/>
                  </a:cubicBezTo>
                  <a:cubicBezTo>
                    <a:pt x="2597649" y="6113775"/>
                    <a:pt x="2587807" y="6138120"/>
                    <a:pt x="2577966" y="6162464"/>
                  </a:cubicBezTo>
                  <a:cubicBezTo>
                    <a:pt x="2661360" y="6190435"/>
                    <a:pt x="2731805" y="6184738"/>
                    <a:pt x="2744236" y="6159874"/>
                  </a:cubicBezTo>
                  <a:cubicBezTo>
                    <a:pt x="2773761" y="6162983"/>
                    <a:pt x="2799141" y="6169716"/>
                    <a:pt x="2823486" y="6167126"/>
                  </a:cubicBezTo>
                  <a:cubicBezTo>
                    <a:pt x="2832292" y="6166091"/>
                    <a:pt x="2839026" y="6144335"/>
                    <a:pt x="2843169" y="6137602"/>
                  </a:cubicBezTo>
                  <a:cubicBezTo>
                    <a:pt x="2864924" y="6132422"/>
                    <a:pt x="2884090" y="6127760"/>
                    <a:pt x="2902737" y="6123098"/>
                  </a:cubicBezTo>
                  <a:cubicBezTo>
                    <a:pt x="2902737" y="6119473"/>
                    <a:pt x="2902219" y="6116365"/>
                    <a:pt x="2902219" y="6112739"/>
                  </a:cubicBezTo>
                  <a:cubicBezTo>
                    <a:pt x="2890823" y="6109631"/>
                    <a:pt x="2878910" y="6106523"/>
                    <a:pt x="2854047" y="6100307"/>
                  </a:cubicBezTo>
                  <a:cubicBezTo>
                    <a:pt x="2883054" y="6088394"/>
                    <a:pt x="2899629" y="6078552"/>
                    <a:pt x="2917240" y="6075445"/>
                  </a:cubicBezTo>
                  <a:cubicBezTo>
                    <a:pt x="2934333" y="6072855"/>
                    <a:pt x="2952462" y="6077517"/>
                    <a:pt x="2973699" y="6079070"/>
                  </a:cubicBezTo>
                  <a:cubicBezTo>
                    <a:pt x="2941067" y="6107559"/>
                    <a:pt x="2908952" y="6135012"/>
                    <a:pt x="2877356" y="6162464"/>
                  </a:cubicBezTo>
                  <a:cubicBezTo>
                    <a:pt x="2877874" y="6166091"/>
                    <a:pt x="2878910" y="6169198"/>
                    <a:pt x="2879428" y="6172824"/>
                  </a:cubicBezTo>
                  <a:cubicBezTo>
                    <a:pt x="2985613" y="6159874"/>
                    <a:pt x="3092316" y="6147444"/>
                    <a:pt x="3199019" y="6134494"/>
                  </a:cubicBezTo>
                  <a:cubicBezTo>
                    <a:pt x="3158617" y="6195615"/>
                    <a:pt x="3102157" y="6208046"/>
                    <a:pt x="3033267" y="6191989"/>
                  </a:cubicBezTo>
                  <a:cubicBezTo>
                    <a:pt x="3015137" y="6187845"/>
                    <a:pt x="2994418" y="6196651"/>
                    <a:pt x="2975771" y="6207529"/>
                  </a:cubicBezTo>
                  <a:cubicBezTo>
                    <a:pt x="3016691" y="6212190"/>
                    <a:pt x="3057094" y="6216852"/>
                    <a:pt x="3098014" y="6221514"/>
                  </a:cubicBezTo>
                  <a:cubicBezTo>
                    <a:pt x="3097496" y="6228248"/>
                    <a:pt x="3096978" y="6234981"/>
                    <a:pt x="3095942" y="6242233"/>
                  </a:cubicBezTo>
                  <a:cubicBezTo>
                    <a:pt x="3081438" y="6243269"/>
                    <a:pt x="3066417" y="6245859"/>
                    <a:pt x="3051914" y="6244305"/>
                  </a:cubicBezTo>
                  <a:cubicBezTo>
                    <a:pt x="2892377" y="6231873"/>
                    <a:pt x="2733359" y="6219442"/>
                    <a:pt x="2573822" y="6205974"/>
                  </a:cubicBezTo>
                  <a:cubicBezTo>
                    <a:pt x="2440702" y="6194579"/>
                    <a:pt x="2308100" y="6176968"/>
                    <a:pt x="2174981" y="6170752"/>
                  </a:cubicBezTo>
                  <a:cubicBezTo>
                    <a:pt x="2126291" y="6168680"/>
                    <a:pt x="2078637" y="6161946"/>
                    <a:pt x="2029947" y="6159874"/>
                  </a:cubicBezTo>
                  <a:cubicBezTo>
                    <a:pt x="1940338" y="6156767"/>
                    <a:pt x="1850210" y="6156767"/>
                    <a:pt x="1760600" y="6159357"/>
                  </a:cubicBezTo>
                  <a:cubicBezTo>
                    <a:pt x="1670472" y="6162464"/>
                    <a:pt x="1580344" y="6170752"/>
                    <a:pt x="1485555" y="6177486"/>
                  </a:cubicBezTo>
                  <a:cubicBezTo>
                    <a:pt x="1491771" y="6167644"/>
                    <a:pt x="1496432" y="6160393"/>
                    <a:pt x="1500576" y="6154177"/>
                  </a:cubicBezTo>
                  <a:cubicBezTo>
                    <a:pt x="1408894" y="6145371"/>
                    <a:pt x="1315659" y="6136048"/>
                    <a:pt x="1222423" y="6127242"/>
                  </a:cubicBezTo>
                  <a:cubicBezTo>
                    <a:pt x="1222941" y="6124135"/>
                    <a:pt x="1223459" y="6121026"/>
                    <a:pt x="1223459" y="6117919"/>
                  </a:cubicBezTo>
                  <a:cubicBezTo>
                    <a:pt x="1285098" y="6113775"/>
                    <a:pt x="1346737" y="6109113"/>
                    <a:pt x="1414074" y="6104451"/>
                  </a:cubicBezTo>
                  <a:cubicBezTo>
                    <a:pt x="1403197" y="6111703"/>
                    <a:pt x="1394909" y="6117401"/>
                    <a:pt x="1384031" y="6124652"/>
                  </a:cubicBezTo>
                  <a:cubicBezTo>
                    <a:pt x="1404233" y="6124652"/>
                    <a:pt x="1421326" y="6124652"/>
                    <a:pt x="1441527" y="6124652"/>
                  </a:cubicBezTo>
                  <a:cubicBezTo>
                    <a:pt x="1439455" y="6114293"/>
                    <a:pt x="1437901" y="6104969"/>
                    <a:pt x="1435829" y="6096164"/>
                  </a:cubicBezTo>
                  <a:cubicBezTo>
                    <a:pt x="1459138" y="6097717"/>
                    <a:pt x="1481929" y="6099272"/>
                    <a:pt x="1507828" y="6100826"/>
                  </a:cubicBezTo>
                  <a:cubicBezTo>
                    <a:pt x="1504202" y="6109631"/>
                    <a:pt x="1501094" y="6117401"/>
                    <a:pt x="1494360" y="6133976"/>
                  </a:cubicBezTo>
                  <a:cubicBezTo>
                    <a:pt x="1551856" y="6125170"/>
                    <a:pt x="1603135" y="6117919"/>
                    <a:pt x="1662703" y="6108595"/>
                  </a:cubicBezTo>
                  <a:cubicBezTo>
                    <a:pt x="1647163" y="6094092"/>
                    <a:pt x="1639394" y="6087358"/>
                    <a:pt x="1618675" y="6067675"/>
                  </a:cubicBezTo>
                  <a:cubicBezTo>
                    <a:pt x="1679796" y="6071301"/>
                    <a:pt x="1725896" y="6070783"/>
                    <a:pt x="1770959" y="6078035"/>
                  </a:cubicBezTo>
                  <a:cubicBezTo>
                    <a:pt x="1783391" y="6080107"/>
                    <a:pt x="1792197" y="6103416"/>
                    <a:pt x="1805664" y="6119991"/>
                  </a:cubicBezTo>
                  <a:cubicBezTo>
                    <a:pt x="1924280" y="6112739"/>
                    <a:pt x="2049630" y="6162983"/>
                    <a:pt x="2175499" y="6109631"/>
                  </a:cubicBezTo>
                  <a:cubicBezTo>
                    <a:pt x="2176017" y="6114293"/>
                    <a:pt x="2176017" y="6118436"/>
                    <a:pt x="2176535" y="6123098"/>
                  </a:cubicBezTo>
                  <a:cubicBezTo>
                    <a:pt x="2168247" y="6125688"/>
                    <a:pt x="2159441" y="6127760"/>
                    <a:pt x="2151154" y="6130350"/>
                  </a:cubicBezTo>
                  <a:cubicBezTo>
                    <a:pt x="2150636" y="6133458"/>
                    <a:pt x="2150118" y="6136566"/>
                    <a:pt x="2149600" y="6139674"/>
                  </a:cubicBezTo>
                  <a:cubicBezTo>
                    <a:pt x="2171355" y="6143299"/>
                    <a:pt x="2193110" y="6146925"/>
                    <a:pt x="2215383" y="6150551"/>
                  </a:cubicBezTo>
                  <a:cubicBezTo>
                    <a:pt x="2213829" y="6145371"/>
                    <a:pt x="2212275" y="6140710"/>
                    <a:pt x="2210721" y="6135530"/>
                  </a:cubicBezTo>
                  <a:cubicBezTo>
                    <a:pt x="2227814" y="6125688"/>
                    <a:pt x="2244389" y="6109113"/>
                    <a:pt x="2262519" y="6106523"/>
                  </a:cubicBezTo>
                  <a:cubicBezTo>
                    <a:pt x="2329337" y="6096682"/>
                    <a:pt x="2396674" y="6091502"/>
                    <a:pt x="2463493" y="6075963"/>
                  </a:cubicBezTo>
                  <a:cubicBezTo>
                    <a:pt x="2448990" y="6074927"/>
                    <a:pt x="2434487" y="6073891"/>
                    <a:pt x="2420501" y="6072855"/>
                  </a:cubicBezTo>
                  <a:cubicBezTo>
                    <a:pt x="2420501" y="6070265"/>
                    <a:pt x="2419983" y="6068193"/>
                    <a:pt x="2419983" y="6065603"/>
                  </a:cubicBezTo>
                  <a:cubicBezTo>
                    <a:pt x="2454688" y="6065603"/>
                    <a:pt x="2489910" y="6065603"/>
                    <a:pt x="2528240" y="6065603"/>
                  </a:cubicBezTo>
                  <a:cubicBezTo>
                    <a:pt x="2496644" y="6020021"/>
                    <a:pt x="2425681" y="6024683"/>
                    <a:pt x="2372847" y="6075963"/>
                  </a:cubicBezTo>
                  <a:cubicBezTo>
                    <a:pt x="2374401" y="6054726"/>
                    <a:pt x="2375955" y="6040222"/>
                    <a:pt x="2376991" y="6023647"/>
                  </a:cubicBezTo>
                  <a:cubicBezTo>
                    <a:pt x="2300849" y="6030899"/>
                    <a:pt x="2223670" y="6038669"/>
                    <a:pt x="2147010" y="6045920"/>
                  </a:cubicBezTo>
                  <a:cubicBezTo>
                    <a:pt x="2145974" y="6042812"/>
                    <a:pt x="2145456" y="6039186"/>
                    <a:pt x="2144420" y="6036079"/>
                  </a:cubicBezTo>
                  <a:cubicBezTo>
                    <a:pt x="2156334" y="6028827"/>
                    <a:pt x="2168765" y="6021575"/>
                    <a:pt x="2177571" y="6016395"/>
                  </a:cubicBezTo>
                  <a:cubicBezTo>
                    <a:pt x="2163585" y="6004482"/>
                    <a:pt x="2148564" y="5991532"/>
                    <a:pt x="2144938" y="5988942"/>
                  </a:cubicBezTo>
                  <a:cubicBezTo>
                    <a:pt x="2108162" y="5995158"/>
                    <a:pt x="2081745" y="6000856"/>
                    <a:pt x="2054810" y="6003446"/>
                  </a:cubicBezTo>
                  <a:cubicBezTo>
                    <a:pt x="2020624" y="6006554"/>
                    <a:pt x="1981776" y="6018467"/>
                    <a:pt x="1953805" y="6007072"/>
                  </a:cubicBezTo>
                  <a:cubicBezTo>
                    <a:pt x="1904079" y="5986353"/>
                    <a:pt x="1859533" y="6011216"/>
                    <a:pt x="1813433" y="6005518"/>
                  </a:cubicBezTo>
                  <a:cubicBezTo>
                    <a:pt x="1799966" y="6003964"/>
                    <a:pt x="1788053" y="5985317"/>
                    <a:pt x="1774067" y="5973403"/>
                  </a:cubicBezTo>
                  <a:cubicBezTo>
                    <a:pt x="1783909" y="5969260"/>
                    <a:pt x="1791161" y="5966152"/>
                    <a:pt x="1798412" y="5963562"/>
                  </a:cubicBezTo>
                  <a:cubicBezTo>
                    <a:pt x="1796340" y="5959418"/>
                    <a:pt x="1794268" y="5955274"/>
                    <a:pt x="1792714" y="5951131"/>
                  </a:cubicBezTo>
                  <a:cubicBezTo>
                    <a:pt x="1764226" y="5965116"/>
                    <a:pt x="1735219" y="5979101"/>
                    <a:pt x="1704141" y="5994641"/>
                  </a:cubicBezTo>
                  <a:cubicBezTo>
                    <a:pt x="1702587" y="5983245"/>
                    <a:pt x="1701033" y="5968223"/>
                    <a:pt x="1698961" y="5949576"/>
                  </a:cubicBezTo>
                  <a:cubicBezTo>
                    <a:pt x="1652343" y="5944914"/>
                    <a:pt x="1602617" y="5940253"/>
                    <a:pt x="1540978" y="5934037"/>
                  </a:cubicBezTo>
                  <a:cubicBezTo>
                    <a:pt x="1561179" y="5925750"/>
                    <a:pt x="1571539" y="5922124"/>
                    <a:pt x="1581380" y="5917980"/>
                  </a:cubicBezTo>
                  <a:cubicBezTo>
                    <a:pt x="1580862" y="5913836"/>
                    <a:pt x="1580344" y="5909692"/>
                    <a:pt x="1579826" y="5905548"/>
                  </a:cubicBezTo>
                  <a:cubicBezTo>
                    <a:pt x="1549266" y="5907620"/>
                    <a:pt x="1518187" y="5910728"/>
                    <a:pt x="1487627" y="5911765"/>
                  </a:cubicBezTo>
                  <a:cubicBezTo>
                    <a:pt x="1464318" y="5912282"/>
                    <a:pt x="1433757" y="5919016"/>
                    <a:pt x="1418218" y="5907103"/>
                  </a:cubicBezTo>
                  <a:cubicBezTo>
                    <a:pt x="1365902" y="5866700"/>
                    <a:pt x="1305299" y="5887419"/>
                    <a:pt x="1249876" y="5874470"/>
                  </a:cubicBezTo>
                  <a:cubicBezTo>
                    <a:pt x="1219833" y="5867737"/>
                    <a:pt x="1187201" y="5870326"/>
                    <a:pt x="1155604" y="5871880"/>
                  </a:cubicBezTo>
                  <a:cubicBezTo>
                    <a:pt x="1147835" y="5872398"/>
                    <a:pt x="1141101" y="5886384"/>
                    <a:pt x="1131777" y="5896225"/>
                  </a:cubicBezTo>
                  <a:cubicBezTo>
                    <a:pt x="1121418" y="5847535"/>
                    <a:pt x="1090339" y="5858931"/>
                    <a:pt x="1061333" y="5865147"/>
                  </a:cubicBezTo>
                  <a:cubicBezTo>
                    <a:pt x="1039578" y="5869808"/>
                    <a:pt x="1018341" y="5881204"/>
                    <a:pt x="997104" y="5879650"/>
                  </a:cubicBezTo>
                  <a:cubicBezTo>
                    <a:pt x="915781" y="5874988"/>
                    <a:pt x="834977" y="5864628"/>
                    <a:pt x="753655" y="5859967"/>
                  </a:cubicBezTo>
                  <a:cubicBezTo>
                    <a:pt x="717915" y="5857895"/>
                    <a:pt x="680620" y="5847018"/>
                    <a:pt x="646434" y="5877578"/>
                  </a:cubicBezTo>
                  <a:cubicBezTo>
                    <a:pt x="635556" y="5886901"/>
                    <a:pt x="604478" y="5869290"/>
                    <a:pt x="583241" y="5871362"/>
                  </a:cubicBezTo>
                  <a:cubicBezTo>
                    <a:pt x="467732" y="5883276"/>
                    <a:pt x="352742" y="5897779"/>
                    <a:pt x="237751" y="5911246"/>
                  </a:cubicBezTo>
                  <a:cubicBezTo>
                    <a:pt x="225837" y="5912800"/>
                    <a:pt x="213406" y="5911246"/>
                    <a:pt x="199939" y="5902441"/>
                  </a:cubicBezTo>
                  <a:cubicBezTo>
                    <a:pt x="280225" y="5888973"/>
                    <a:pt x="359993" y="5875506"/>
                    <a:pt x="440279" y="5862038"/>
                  </a:cubicBezTo>
                  <a:cubicBezTo>
                    <a:pt x="439761" y="5859448"/>
                    <a:pt x="439761" y="5856859"/>
                    <a:pt x="439244" y="5854269"/>
                  </a:cubicBezTo>
                  <a:cubicBezTo>
                    <a:pt x="382266" y="5849089"/>
                    <a:pt x="325289" y="5846499"/>
                    <a:pt x="268829" y="5838212"/>
                  </a:cubicBezTo>
                  <a:cubicBezTo>
                    <a:pt x="246557" y="5835104"/>
                    <a:pt x="226355" y="5819047"/>
                    <a:pt x="205118" y="5810241"/>
                  </a:cubicBezTo>
                  <a:cubicBezTo>
                    <a:pt x="194759" y="5806097"/>
                    <a:pt x="174558" y="5799363"/>
                    <a:pt x="173522" y="5801435"/>
                  </a:cubicBezTo>
                  <a:cubicBezTo>
                    <a:pt x="138818" y="5868254"/>
                    <a:pt x="89092" y="5793666"/>
                    <a:pt x="42992" y="5827334"/>
                  </a:cubicBezTo>
                  <a:cubicBezTo>
                    <a:pt x="50244" y="5805061"/>
                    <a:pt x="53352" y="5796256"/>
                    <a:pt x="56459" y="5786414"/>
                  </a:cubicBezTo>
                  <a:cubicBezTo>
                    <a:pt x="37294" y="5798328"/>
                    <a:pt x="22791" y="5807651"/>
                    <a:pt x="7252" y="5816975"/>
                  </a:cubicBezTo>
                  <a:cubicBezTo>
                    <a:pt x="9842" y="5793148"/>
                    <a:pt x="10877" y="5781234"/>
                    <a:pt x="12431" y="5769321"/>
                  </a:cubicBezTo>
                  <a:cubicBezTo>
                    <a:pt x="35222" y="5771393"/>
                    <a:pt x="62157" y="5773982"/>
                    <a:pt x="98415" y="5777091"/>
                  </a:cubicBezTo>
                  <a:cubicBezTo>
                    <a:pt x="89092" y="5763105"/>
                    <a:pt x="84948" y="5756890"/>
                    <a:pt x="79768" y="5749638"/>
                  </a:cubicBezTo>
                  <a:cubicBezTo>
                    <a:pt x="118616" y="5714415"/>
                    <a:pt x="140371" y="5745494"/>
                    <a:pt x="160055" y="5772429"/>
                  </a:cubicBezTo>
                  <a:cubicBezTo>
                    <a:pt x="185435" y="5754818"/>
                    <a:pt x="209262" y="5737724"/>
                    <a:pt x="241377" y="5715452"/>
                  </a:cubicBezTo>
                  <a:cubicBezTo>
                    <a:pt x="165752" y="5705610"/>
                    <a:pt x="99969" y="5696805"/>
                    <a:pt x="34186" y="5687999"/>
                  </a:cubicBezTo>
                  <a:cubicBezTo>
                    <a:pt x="33668" y="5684891"/>
                    <a:pt x="32632" y="5681783"/>
                    <a:pt x="32115" y="5678675"/>
                  </a:cubicBezTo>
                  <a:cubicBezTo>
                    <a:pt x="58013" y="5674531"/>
                    <a:pt x="83394" y="5669869"/>
                    <a:pt x="109293" y="5666244"/>
                  </a:cubicBezTo>
                  <a:cubicBezTo>
                    <a:pt x="137264" y="5662618"/>
                    <a:pt x="174558" y="5684373"/>
                    <a:pt x="191133" y="5629468"/>
                  </a:cubicBezTo>
                  <a:cubicBezTo>
                    <a:pt x="128976" y="5622734"/>
                    <a:pt x="69927" y="5616000"/>
                    <a:pt x="10877" y="5609266"/>
                  </a:cubicBezTo>
                  <a:cubicBezTo>
                    <a:pt x="7252" y="5607194"/>
                    <a:pt x="3626" y="5604605"/>
                    <a:pt x="0" y="5602533"/>
                  </a:cubicBezTo>
                  <a:cubicBezTo>
                    <a:pt x="13985" y="5599943"/>
                    <a:pt x="27971" y="5596835"/>
                    <a:pt x="41956" y="5594245"/>
                  </a:cubicBezTo>
                  <a:cubicBezTo>
                    <a:pt x="37812" y="5589583"/>
                    <a:pt x="33668" y="5584403"/>
                    <a:pt x="30043" y="5579741"/>
                  </a:cubicBezTo>
                  <a:cubicBezTo>
                    <a:pt x="19683" y="5579741"/>
                    <a:pt x="8806" y="5579741"/>
                    <a:pt x="518" y="5579741"/>
                  </a:cubicBezTo>
                  <a:cubicBezTo>
                    <a:pt x="518" y="5527944"/>
                    <a:pt x="518" y="5478218"/>
                    <a:pt x="518" y="5424867"/>
                  </a:cubicBezTo>
                  <a:cubicBezTo>
                    <a:pt x="78732" y="5434190"/>
                    <a:pt x="157465" y="5443514"/>
                    <a:pt x="239823" y="5453356"/>
                  </a:cubicBezTo>
                  <a:cubicBezTo>
                    <a:pt x="233607" y="5464751"/>
                    <a:pt x="229463" y="5473039"/>
                    <a:pt x="218586" y="5493240"/>
                  </a:cubicBezTo>
                  <a:cubicBezTo>
                    <a:pt x="247074" y="5483916"/>
                    <a:pt x="266758" y="5477701"/>
                    <a:pt x="286959" y="5470967"/>
                  </a:cubicBezTo>
                  <a:cubicBezTo>
                    <a:pt x="311303" y="5513441"/>
                    <a:pt x="377086" y="5513959"/>
                    <a:pt x="412827" y="5473039"/>
                  </a:cubicBezTo>
                  <a:cubicBezTo>
                    <a:pt x="495703" y="5484434"/>
                    <a:pt x="574435" y="5495830"/>
                    <a:pt x="651096" y="5506707"/>
                  </a:cubicBezTo>
                  <a:cubicBezTo>
                    <a:pt x="645916" y="5483916"/>
                    <a:pt x="640736" y="5462679"/>
                    <a:pt x="636074" y="5441960"/>
                  </a:cubicBezTo>
                  <a:cubicBezTo>
                    <a:pt x="640736" y="5439888"/>
                    <a:pt x="645398" y="5438334"/>
                    <a:pt x="650578" y="5436262"/>
                  </a:cubicBezTo>
                  <a:cubicBezTo>
                    <a:pt x="661455" y="5457499"/>
                    <a:pt x="672851" y="5478736"/>
                    <a:pt x="685282" y="5503599"/>
                  </a:cubicBezTo>
                  <a:cubicBezTo>
                    <a:pt x="706001" y="5508779"/>
                    <a:pt x="731900" y="5514995"/>
                    <a:pt x="763496" y="5522246"/>
                  </a:cubicBezTo>
                  <a:cubicBezTo>
                    <a:pt x="767122" y="5511369"/>
                    <a:pt x="771784" y="5495312"/>
                    <a:pt x="775410" y="5484434"/>
                  </a:cubicBezTo>
                  <a:cubicBezTo>
                    <a:pt x="793539" y="5497902"/>
                    <a:pt x="811150" y="5520174"/>
                    <a:pt x="832905" y="5525873"/>
                  </a:cubicBezTo>
                  <a:cubicBezTo>
                    <a:pt x="856732" y="5532088"/>
                    <a:pt x="885739" y="5526390"/>
                    <a:pt x="911120" y="5520693"/>
                  </a:cubicBezTo>
                  <a:cubicBezTo>
                    <a:pt x="917853" y="5519139"/>
                    <a:pt x="920443" y="5498420"/>
                    <a:pt x="927695" y="5478218"/>
                  </a:cubicBezTo>
                  <a:cubicBezTo>
                    <a:pt x="1019894" y="5485470"/>
                    <a:pt x="1123490" y="5493758"/>
                    <a:pt x="1236926" y="5502564"/>
                  </a:cubicBezTo>
                  <a:cubicBezTo>
                    <a:pt x="1223977" y="5489096"/>
                    <a:pt x="1217243" y="5476665"/>
                    <a:pt x="1206884" y="5472003"/>
                  </a:cubicBezTo>
                  <a:cubicBezTo>
                    <a:pt x="1182539" y="5461126"/>
                    <a:pt x="1147835" y="5469413"/>
                    <a:pt x="1137475" y="5432118"/>
                  </a:cubicBezTo>
                  <a:cubicBezTo>
                    <a:pt x="1136439" y="5428493"/>
                    <a:pt x="1117792" y="5423831"/>
                    <a:pt x="1113648" y="5426939"/>
                  </a:cubicBezTo>
                  <a:cubicBezTo>
                    <a:pt x="1071174" y="5461126"/>
                    <a:pt x="1038024" y="5435227"/>
                    <a:pt x="1004355" y="5410881"/>
                  </a:cubicBezTo>
                  <a:cubicBezTo>
                    <a:pt x="1002801" y="5409846"/>
                    <a:pt x="1001247" y="5408292"/>
                    <a:pt x="999693" y="5408292"/>
                  </a:cubicBezTo>
                  <a:cubicBezTo>
                    <a:pt x="954630" y="5410881"/>
                    <a:pt x="909566" y="5413471"/>
                    <a:pt x="865020" y="5416579"/>
                  </a:cubicBezTo>
                  <a:cubicBezTo>
                    <a:pt x="861912" y="5416579"/>
                    <a:pt x="857250" y="5419169"/>
                    <a:pt x="856732" y="5421241"/>
                  </a:cubicBezTo>
                  <a:cubicBezTo>
                    <a:pt x="837049" y="5503599"/>
                    <a:pt x="800273" y="5444550"/>
                    <a:pt x="773856" y="5434708"/>
                  </a:cubicBezTo>
                  <a:cubicBezTo>
                    <a:pt x="798719" y="5425903"/>
                    <a:pt x="826689" y="5416061"/>
                    <a:pt x="854660" y="5406220"/>
                  </a:cubicBezTo>
                  <a:cubicBezTo>
                    <a:pt x="854142" y="5401558"/>
                    <a:pt x="853624" y="5396896"/>
                    <a:pt x="853624" y="5391717"/>
                  </a:cubicBezTo>
                  <a:cubicBezTo>
                    <a:pt x="794575" y="5405184"/>
                    <a:pt x="746921" y="5359602"/>
                    <a:pt x="681656" y="5376177"/>
                  </a:cubicBezTo>
                  <a:cubicBezTo>
                    <a:pt x="637628" y="5387573"/>
                    <a:pt x="583759" y="5355458"/>
                    <a:pt x="533515" y="5348207"/>
                  </a:cubicBezTo>
                  <a:cubicBezTo>
                    <a:pt x="512278" y="5345099"/>
                    <a:pt x="488969" y="5354422"/>
                    <a:pt x="466696" y="5358566"/>
                  </a:cubicBezTo>
                  <a:cubicBezTo>
                    <a:pt x="443905" y="5362710"/>
                    <a:pt x="420596" y="5367371"/>
                    <a:pt x="397805" y="5372033"/>
                  </a:cubicBezTo>
                  <a:cubicBezTo>
                    <a:pt x="397287" y="5367371"/>
                    <a:pt x="396252" y="5362192"/>
                    <a:pt x="395734" y="5357530"/>
                  </a:cubicBezTo>
                  <a:cubicBezTo>
                    <a:pt x="412309" y="5355458"/>
                    <a:pt x="428884" y="5353386"/>
                    <a:pt x="445459" y="5351314"/>
                  </a:cubicBezTo>
                  <a:cubicBezTo>
                    <a:pt x="445459" y="5348724"/>
                    <a:pt x="445977" y="5346652"/>
                    <a:pt x="445977" y="5344062"/>
                  </a:cubicBezTo>
                  <a:cubicBezTo>
                    <a:pt x="399359" y="5335257"/>
                    <a:pt x="353260" y="5326970"/>
                    <a:pt x="306642" y="5318164"/>
                  </a:cubicBezTo>
                  <a:cubicBezTo>
                    <a:pt x="306642" y="5314538"/>
                    <a:pt x="306642" y="5310913"/>
                    <a:pt x="306642" y="5307286"/>
                  </a:cubicBezTo>
                  <a:cubicBezTo>
                    <a:pt x="327361" y="5307286"/>
                    <a:pt x="348080" y="5305733"/>
                    <a:pt x="368281" y="5307804"/>
                  </a:cubicBezTo>
                  <a:cubicBezTo>
                    <a:pt x="453747" y="5315574"/>
                    <a:pt x="539213" y="5325415"/>
                    <a:pt x="625197" y="5331113"/>
                  </a:cubicBezTo>
                  <a:cubicBezTo>
                    <a:pt x="638664" y="5332149"/>
                    <a:pt x="653686" y="5315574"/>
                    <a:pt x="665599" y="5320754"/>
                  </a:cubicBezTo>
                  <a:cubicBezTo>
                    <a:pt x="706001" y="5329042"/>
                    <a:pt x="746403" y="5341991"/>
                    <a:pt x="787323" y="5345099"/>
                  </a:cubicBezTo>
                  <a:cubicBezTo>
                    <a:pt x="873825" y="5351314"/>
                    <a:pt x="961363" y="5358048"/>
                    <a:pt x="1047865" y="5352351"/>
                  </a:cubicBezTo>
                  <a:cubicBezTo>
                    <a:pt x="1090857" y="5349761"/>
                    <a:pt x="1128669" y="5361156"/>
                    <a:pt x="1169072" y="5364782"/>
                  </a:cubicBezTo>
                  <a:cubicBezTo>
                    <a:pt x="1213617" y="5368926"/>
                    <a:pt x="1259199" y="5369443"/>
                    <a:pt x="1303745" y="5365300"/>
                  </a:cubicBezTo>
                  <a:cubicBezTo>
                    <a:pt x="1419254" y="5354940"/>
                    <a:pt x="1534244" y="5339401"/>
                    <a:pt x="1649753" y="5329560"/>
                  </a:cubicBezTo>
                  <a:cubicBezTo>
                    <a:pt x="1676688" y="5327488"/>
                    <a:pt x="1714500" y="5302107"/>
                    <a:pt x="1731593" y="5351314"/>
                  </a:cubicBezTo>
                  <a:cubicBezTo>
                    <a:pt x="1733665" y="5356494"/>
                    <a:pt x="1759046" y="5361674"/>
                    <a:pt x="1763708" y="5357012"/>
                  </a:cubicBezTo>
                  <a:cubicBezTo>
                    <a:pt x="1827937" y="5289675"/>
                    <a:pt x="1912885" y="5314538"/>
                    <a:pt x="1989545" y="5302107"/>
                  </a:cubicBezTo>
                  <a:cubicBezTo>
                    <a:pt x="1991617" y="5301589"/>
                    <a:pt x="1993689" y="5298999"/>
                    <a:pt x="2003531" y="5291747"/>
                  </a:cubicBezTo>
                  <a:cubicBezTo>
                    <a:pt x="1928424" y="5296927"/>
                    <a:pt x="1881806" y="5203691"/>
                    <a:pt x="1808254" y="5260151"/>
                  </a:cubicBezTo>
                  <a:cubicBezTo>
                    <a:pt x="1805146" y="5266884"/>
                    <a:pt x="1799966" y="5285532"/>
                    <a:pt x="1795822" y="5285532"/>
                  </a:cubicBezTo>
                  <a:cubicBezTo>
                    <a:pt x="1726932" y="5282942"/>
                    <a:pt x="1658041" y="5278280"/>
                    <a:pt x="1589150" y="5273618"/>
                  </a:cubicBezTo>
                  <a:cubicBezTo>
                    <a:pt x="1584488" y="5273100"/>
                    <a:pt x="1580344" y="5268438"/>
                    <a:pt x="1574647" y="5264294"/>
                  </a:cubicBezTo>
                  <a:cubicBezTo>
                    <a:pt x="1630588" y="5250827"/>
                    <a:pt x="1682386" y="5237878"/>
                    <a:pt x="1738845" y="5224410"/>
                  </a:cubicBezTo>
                  <a:cubicBezTo>
                    <a:pt x="1716572" y="5206799"/>
                    <a:pt x="1702069" y="5194886"/>
                    <a:pt x="1687047" y="5183490"/>
                  </a:cubicBezTo>
                  <a:cubicBezTo>
                    <a:pt x="1686529" y="5186598"/>
                    <a:pt x="1686529" y="5189706"/>
                    <a:pt x="1686011" y="5192814"/>
                  </a:cubicBezTo>
                  <a:cubicBezTo>
                    <a:pt x="1645091" y="5187116"/>
                    <a:pt x="1604171" y="5181936"/>
                    <a:pt x="1563251" y="5176239"/>
                  </a:cubicBezTo>
                  <a:cubicBezTo>
                    <a:pt x="1562215" y="5171577"/>
                    <a:pt x="1561179" y="5166915"/>
                    <a:pt x="1560143" y="5162253"/>
                  </a:cubicBezTo>
                  <a:cubicBezTo>
                    <a:pt x="1612977" y="5150340"/>
                    <a:pt x="1665810" y="5137908"/>
                    <a:pt x="1723306" y="5124959"/>
                  </a:cubicBezTo>
                  <a:cubicBezTo>
                    <a:pt x="1729521" y="5136872"/>
                    <a:pt x="1736255" y="5149822"/>
                    <a:pt x="1741953" y="5161217"/>
                  </a:cubicBezTo>
                  <a:cubicBezTo>
                    <a:pt x="1787017" y="5135836"/>
                    <a:pt x="1831563" y="5111492"/>
                    <a:pt x="1876109" y="5086629"/>
                  </a:cubicBezTo>
                  <a:cubicBezTo>
                    <a:pt x="1876109" y="5084039"/>
                    <a:pt x="1876109" y="5081967"/>
                    <a:pt x="1876109" y="5079377"/>
                  </a:cubicBezTo>
                  <a:cubicBezTo>
                    <a:pt x="1842958" y="5085593"/>
                    <a:pt x="1809290" y="5090772"/>
                    <a:pt x="1776139" y="5098024"/>
                  </a:cubicBezTo>
                  <a:cubicBezTo>
                    <a:pt x="1757492" y="5102168"/>
                    <a:pt x="1731075" y="5119261"/>
                    <a:pt x="1722270" y="5112528"/>
                  </a:cubicBezTo>
                  <a:cubicBezTo>
                    <a:pt x="1672026" y="5072643"/>
                    <a:pt x="1626962" y="5108902"/>
                    <a:pt x="1580862" y="5116671"/>
                  </a:cubicBezTo>
                  <a:cubicBezTo>
                    <a:pt x="1573093" y="5117707"/>
                    <a:pt x="1566877" y="5126513"/>
                    <a:pt x="1559625" y="5130657"/>
                  </a:cubicBezTo>
                  <a:cubicBezTo>
                    <a:pt x="1550302" y="5136354"/>
                    <a:pt x="1539424" y="5147232"/>
                    <a:pt x="1531137" y="5145678"/>
                  </a:cubicBezTo>
                  <a:cubicBezTo>
                    <a:pt x="1506792" y="5141534"/>
                    <a:pt x="1482447" y="5133764"/>
                    <a:pt x="1459656" y="5124441"/>
                  </a:cubicBezTo>
                  <a:cubicBezTo>
                    <a:pt x="1454476" y="5122369"/>
                    <a:pt x="1453958" y="5108384"/>
                    <a:pt x="1450850" y="5099578"/>
                  </a:cubicBezTo>
                  <a:cubicBezTo>
                    <a:pt x="1438419" y="5101650"/>
                    <a:pt x="1423398" y="5104240"/>
                    <a:pt x="1418218" y="5105276"/>
                  </a:cubicBezTo>
                  <a:cubicBezTo>
                    <a:pt x="1412002" y="5119779"/>
                    <a:pt x="1407858" y="5128585"/>
                    <a:pt x="1403715" y="5137390"/>
                  </a:cubicBezTo>
                  <a:cubicBezTo>
                    <a:pt x="1392837" y="5130657"/>
                    <a:pt x="1382478" y="5119261"/>
                    <a:pt x="1371600" y="5119261"/>
                  </a:cubicBezTo>
                  <a:cubicBezTo>
                    <a:pt x="1351399" y="5118743"/>
                    <a:pt x="1330680" y="5124441"/>
                    <a:pt x="1310479" y="5129103"/>
                  </a:cubicBezTo>
                  <a:cubicBezTo>
                    <a:pt x="1261271" y="5139980"/>
                    <a:pt x="1212064" y="5151376"/>
                    <a:pt x="1162338" y="5162253"/>
                  </a:cubicBezTo>
                  <a:cubicBezTo>
                    <a:pt x="1160784" y="5155519"/>
                    <a:pt x="1159748" y="5148786"/>
                    <a:pt x="1158194" y="5142052"/>
                  </a:cubicBezTo>
                  <a:cubicBezTo>
                    <a:pt x="1198596" y="5133247"/>
                    <a:pt x="1238480" y="5124441"/>
                    <a:pt x="1278882" y="5115635"/>
                  </a:cubicBezTo>
                  <a:cubicBezTo>
                    <a:pt x="1298048" y="5111492"/>
                    <a:pt x="1319285" y="5112528"/>
                    <a:pt x="1335342" y="5103722"/>
                  </a:cubicBezTo>
                  <a:cubicBezTo>
                    <a:pt x="1351399" y="5095434"/>
                    <a:pt x="1407858" y="5100614"/>
                    <a:pt x="1360205" y="5056068"/>
                  </a:cubicBezTo>
                  <a:cubicBezTo>
                    <a:pt x="1365902" y="5050370"/>
                    <a:pt x="1372118" y="5045191"/>
                    <a:pt x="1381960" y="5035867"/>
                  </a:cubicBezTo>
                  <a:cubicBezTo>
                    <a:pt x="1387139" y="5055032"/>
                    <a:pt x="1390765" y="5068500"/>
                    <a:pt x="1392837" y="5076269"/>
                  </a:cubicBezTo>
                  <a:cubicBezTo>
                    <a:pt x="1458620" y="5067982"/>
                    <a:pt x="1519223" y="5059694"/>
                    <a:pt x="1580344" y="5051924"/>
                  </a:cubicBezTo>
                  <a:cubicBezTo>
                    <a:pt x="1580344" y="5049334"/>
                    <a:pt x="1580862" y="5047263"/>
                    <a:pt x="1580862" y="5044673"/>
                  </a:cubicBezTo>
                  <a:cubicBezTo>
                    <a:pt x="1566359" y="5041565"/>
                    <a:pt x="1552374" y="5038457"/>
                    <a:pt x="1534762" y="5034831"/>
                  </a:cubicBezTo>
                  <a:cubicBezTo>
                    <a:pt x="1584488" y="5001681"/>
                    <a:pt x="1679278" y="4993911"/>
                    <a:pt x="1715536" y="5024472"/>
                  </a:cubicBezTo>
                  <a:cubicBezTo>
                    <a:pt x="1678760" y="5028098"/>
                    <a:pt x="1648199" y="5030687"/>
                    <a:pt x="1617121" y="5033795"/>
                  </a:cubicBezTo>
                  <a:cubicBezTo>
                    <a:pt x="1617121" y="5040529"/>
                    <a:pt x="1617121" y="5046745"/>
                    <a:pt x="1617121" y="5053478"/>
                  </a:cubicBezTo>
                  <a:cubicBezTo>
                    <a:pt x="1629034" y="5052442"/>
                    <a:pt x="1644573" y="5056068"/>
                    <a:pt x="1652861" y="5049853"/>
                  </a:cubicBezTo>
                  <a:cubicBezTo>
                    <a:pt x="1679796" y="5029134"/>
                    <a:pt x="1686529" y="5042083"/>
                    <a:pt x="1688083" y="5059176"/>
                  </a:cubicBezTo>
                  <a:cubicBezTo>
                    <a:pt x="1842440" y="5045191"/>
                    <a:pt x="1996797" y="5031723"/>
                    <a:pt x="2156334" y="5017220"/>
                  </a:cubicBezTo>
                  <a:cubicBezTo>
                    <a:pt x="2157887" y="5030169"/>
                    <a:pt x="2160477" y="5049334"/>
                    <a:pt x="2163067" y="5073162"/>
                  </a:cubicBezTo>
                  <a:cubicBezTo>
                    <a:pt x="2185340" y="5071089"/>
                    <a:pt x="2213829" y="5069017"/>
                    <a:pt x="2242318" y="5066428"/>
                  </a:cubicBezTo>
                  <a:cubicBezTo>
                    <a:pt x="2242318" y="5062284"/>
                    <a:pt x="2241800" y="5058140"/>
                    <a:pt x="2241800" y="5053996"/>
                  </a:cubicBezTo>
                  <a:cubicBezTo>
                    <a:pt x="2220563" y="5051406"/>
                    <a:pt x="2199843" y="5048817"/>
                    <a:pt x="2178606" y="5046227"/>
                  </a:cubicBezTo>
                  <a:cubicBezTo>
                    <a:pt x="2178606" y="5042083"/>
                    <a:pt x="2178089" y="5038457"/>
                    <a:pt x="2178089" y="5034313"/>
                  </a:cubicBezTo>
                  <a:cubicBezTo>
                    <a:pt x="2199325" y="5032759"/>
                    <a:pt x="2220045" y="5029651"/>
                    <a:pt x="2241282" y="5029134"/>
                  </a:cubicBezTo>
                  <a:cubicBezTo>
                    <a:pt x="2261483" y="5028615"/>
                    <a:pt x="2281684" y="5031205"/>
                    <a:pt x="2304475" y="5032759"/>
                  </a:cubicBezTo>
                  <a:cubicBezTo>
                    <a:pt x="2298259" y="5041047"/>
                    <a:pt x="2292043" y="5049334"/>
                    <a:pt x="2294115" y="5046745"/>
                  </a:cubicBezTo>
                  <a:cubicBezTo>
                    <a:pt x="2322086" y="5053478"/>
                    <a:pt x="2360416" y="5075233"/>
                    <a:pt x="2379063" y="5064356"/>
                  </a:cubicBezTo>
                  <a:cubicBezTo>
                    <a:pt x="2423091" y="5037939"/>
                    <a:pt x="2467637" y="5054514"/>
                    <a:pt x="2510629" y="5048298"/>
                  </a:cubicBezTo>
                  <a:cubicBezTo>
                    <a:pt x="2545333" y="5043119"/>
                    <a:pt x="2582110" y="5051406"/>
                    <a:pt x="2617850" y="5048817"/>
                  </a:cubicBezTo>
                  <a:cubicBezTo>
                    <a:pt x="2667058" y="5045191"/>
                    <a:pt x="2716265" y="5036385"/>
                    <a:pt x="2765473" y="5031723"/>
                  </a:cubicBezTo>
                  <a:cubicBezTo>
                    <a:pt x="2796552" y="5029134"/>
                    <a:pt x="2828666" y="5026026"/>
                    <a:pt x="2859227" y="5030687"/>
                  </a:cubicBezTo>
                  <a:cubicBezTo>
                    <a:pt x="2936405" y="5043637"/>
                    <a:pt x="3013584" y="5005825"/>
                    <a:pt x="3091280" y="5035867"/>
                  </a:cubicBezTo>
                  <a:cubicBezTo>
                    <a:pt x="3107855" y="5042083"/>
                    <a:pt x="3159135" y="5043119"/>
                    <a:pt x="3152401" y="4989249"/>
                  </a:cubicBezTo>
                  <a:cubicBezTo>
                    <a:pt x="3158617" y="5001163"/>
                    <a:pt x="3165350" y="5013076"/>
                    <a:pt x="3178818" y="5037939"/>
                  </a:cubicBezTo>
                  <a:cubicBezTo>
                    <a:pt x="3178818" y="4998573"/>
                    <a:pt x="3178818" y="4972674"/>
                    <a:pt x="3178818" y="4946775"/>
                  </a:cubicBezTo>
                  <a:cubicBezTo>
                    <a:pt x="3182444" y="4946775"/>
                    <a:pt x="3186069" y="4946775"/>
                    <a:pt x="3189695" y="4946775"/>
                  </a:cubicBezTo>
                  <a:cubicBezTo>
                    <a:pt x="3190731" y="4954545"/>
                    <a:pt x="3191249" y="4962315"/>
                    <a:pt x="3192285" y="4972674"/>
                  </a:cubicBezTo>
                  <a:cubicBezTo>
                    <a:pt x="3229061" y="4958689"/>
                    <a:pt x="3264802" y="4925020"/>
                    <a:pt x="3316599" y="4955063"/>
                  </a:cubicBezTo>
                  <a:cubicBezTo>
                    <a:pt x="3273608" y="4975782"/>
                    <a:pt x="3219220" y="4958689"/>
                    <a:pt x="3201091" y="5016702"/>
                  </a:cubicBezTo>
                  <a:cubicBezTo>
                    <a:pt x="3230097" y="5000645"/>
                    <a:pt x="3255478" y="4986659"/>
                    <a:pt x="3283449" y="4971120"/>
                  </a:cubicBezTo>
                  <a:cubicBezTo>
                    <a:pt x="3289665" y="5026544"/>
                    <a:pt x="3278787" y="5066946"/>
                    <a:pt x="3228544" y="5075751"/>
                  </a:cubicBezTo>
                  <a:cubicBezTo>
                    <a:pt x="3160171" y="5085593"/>
                    <a:pt x="3091798" y="5095434"/>
                    <a:pt x="3023425" y="5105276"/>
                  </a:cubicBezTo>
                  <a:cubicBezTo>
                    <a:pt x="3023425" y="5109938"/>
                    <a:pt x="3023943" y="5115117"/>
                    <a:pt x="3023943" y="5119779"/>
                  </a:cubicBezTo>
                  <a:cubicBezTo>
                    <a:pt x="3038446" y="5122887"/>
                    <a:pt x="3052950" y="5125995"/>
                    <a:pt x="3066935" y="5129103"/>
                  </a:cubicBezTo>
                  <a:cubicBezTo>
                    <a:pt x="3066417" y="5134800"/>
                    <a:pt x="3066417" y="5141016"/>
                    <a:pt x="3065899" y="5146714"/>
                  </a:cubicBezTo>
                  <a:cubicBezTo>
                    <a:pt x="2966448" y="5146714"/>
                    <a:pt x="2866478" y="5142570"/>
                    <a:pt x="2767027" y="5147750"/>
                  </a:cubicBezTo>
                  <a:cubicBezTo>
                    <a:pt x="2673273" y="5152412"/>
                    <a:pt x="2580038" y="5166915"/>
                    <a:pt x="2486284" y="5177275"/>
                  </a:cubicBezTo>
                  <a:cubicBezTo>
                    <a:pt x="2486802" y="5183490"/>
                    <a:pt x="2487838" y="5189706"/>
                    <a:pt x="2488356" y="5195922"/>
                  </a:cubicBezTo>
                  <a:cubicBezTo>
                    <a:pt x="2610080" y="5195922"/>
                    <a:pt x="2732323" y="5192814"/>
                    <a:pt x="2854047" y="5196958"/>
                  </a:cubicBezTo>
                  <a:cubicBezTo>
                    <a:pt x="2970073" y="5200583"/>
                    <a:pt x="3086100" y="5208871"/>
                    <a:pt x="3198501" y="5206799"/>
                  </a:cubicBezTo>
                  <a:cubicBezTo>
                    <a:pt x="3222846" y="5189706"/>
                    <a:pt x="3246673" y="5173131"/>
                    <a:pt x="3272571" y="5155002"/>
                  </a:cubicBezTo>
                  <a:cubicBezTo>
                    <a:pt x="3271535" y="5151376"/>
                    <a:pt x="3268428" y="5141534"/>
                    <a:pt x="3265320" y="5132211"/>
                  </a:cubicBezTo>
                  <a:cubicBezTo>
                    <a:pt x="3267910" y="5128585"/>
                    <a:pt x="3270499" y="5124959"/>
                    <a:pt x="3272571" y="5121851"/>
                  </a:cubicBezTo>
                  <a:cubicBezTo>
                    <a:pt x="3285003" y="5129621"/>
                    <a:pt x="3297434" y="5137908"/>
                    <a:pt x="3309348" y="5145678"/>
                  </a:cubicBezTo>
                  <a:cubicBezTo>
                    <a:pt x="3296398" y="5159663"/>
                    <a:pt x="3283967" y="5173131"/>
                    <a:pt x="3271018" y="5187634"/>
                  </a:cubicBezTo>
                  <a:cubicBezTo>
                    <a:pt x="3368397" y="5177792"/>
                    <a:pt x="3471474" y="5178311"/>
                    <a:pt x="3566264" y="5121851"/>
                  </a:cubicBezTo>
                  <a:cubicBezTo>
                    <a:pt x="3583357" y="5111492"/>
                    <a:pt x="3619097" y="5078859"/>
                    <a:pt x="3648104" y="5117707"/>
                  </a:cubicBezTo>
                  <a:cubicBezTo>
                    <a:pt x="3651212" y="5121851"/>
                    <a:pt x="3667269" y="5123405"/>
                    <a:pt x="3671413" y="5119779"/>
                  </a:cubicBezTo>
                  <a:cubicBezTo>
                    <a:pt x="3708707" y="5087665"/>
                    <a:pt x="3750145" y="5099060"/>
                    <a:pt x="3793137" y="5100096"/>
                  </a:cubicBezTo>
                  <a:cubicBezTo>
                    <a:pt x="3837165" y="5101132"/>
                    <a:pt x="3880675" y="5083521"/>
                    <a:pt x="3925221" y="5078341"/>
                  </a:cubicBezTo>
                  <a:cubicBezTo>
                    <a:pt x="3955264" y="5074715"/>
                    <a:pt x="3986342" y="5082485"/>
                    <a:pt x="4016385" y="5078859"/>
                  </a:cubicBezTo>
                  <a:cubicBezTo>
                    <a:pt x="4084758" y="5071089"/>
                    <a:pt x="4153130" y="5061766"/>
                    <a:pt x="4220985" y="5049334"/>
                  </a:cubicBezTo>
                  <a:cubicBezTo>
                    <a:pt x="4308005" y="5033795"/>
                    <a:pt x="4393989" y="5012558"/>
                    <a:pt x="4481527" y="4998055"/>
                  </a:cubicBezTo>
                  <a:cubicBezTo>
                    <a:pt x="4609985" y="4976300"/>
                    <a:pt x="4739479" y="4959725"/>
                    <a:pt x="4867937" y="4938488"/>
                  </a:cubicBezTo>
                  <a:cubicBezTo>
                    <a:pt x="4940972" y="4926574"/>
                    <a:pt x="5014006" y="4914661"/>
                    <a:pt x="5084451" y="4893424"/>
                  </a:cubicBezTo>
                  <a:cubicBezTo>
                    <a:pt x="5113976" y="4884618"/>
                    <a:pt x="5135731" y="4851986"/>
                    <a:pt x="5160594" y="4830749"/>
                  </a:cubicBezTo>
                  <a:cubicBezTo>
                    <a:pt x="5146608" y="4827641"/>
                    <a:pt x="5129515" y="4823497"/>
                    <a:pt x="5119155" y="4820907"/>
                  </a:cubicBezTo>
                  <a:cubicBezTo>
                    <a:pt x="4979302" y="4914143"/>
                    <a:pt x="4813032" y="4878402"/>
                    <a:pt x="4665409" y="4919323"/>
                  </a:cubicBezTo>
                  <a:cubicBezTo>
                    <a:pt x="4631740" y="4830749"/>
                    <a:pt x="4567511" y="4906891"/>
                    <a:pt x="4522965" y="4890316"/>
                  </a:cubicBezTo>
                  <a:cubicBezTo>
                    <a:pt x="4550418" y="4934344"/>
                    <a:pt x="4503800" y="4948329"/>
                    <a:pt x="4490851" y="4988731"/>
                  </a:cubicBezTo>
                  <a:cubicBezTo>
                    <a:pt x="4471168" y="4921394"/>
                    <a:pt x="4436981" y="4925538"/>
                    <a:pt x="4390882" y="4942632"/>
                  </a:cubicBezTo>
                  <a:cubicBezTo>
                    <a:pt x="4361357" y="4953509"/>
                    <a:pt x="4325099" y="4944703"/>
                    <a:pt x="4292466" y="4949883"/>
                  </a:cubicBezTo>
                  <a:cubicBezTo>
                    <a:pt x="4262423" y="4954545"/>
                    <a:pt x="4233417" y="4965940"/>
                    <a:pt x="4195605" y="4976818"/>
                  </a:cubicBezTo>
                  <a:cubicBezTo>
                    <a:pt x="4186281" y="4974228"/>
                    <a:pt x="4164526" y="4968530"/>
                    <a:pt x="4142771" y="4962315"/>
                  </a:cubicBezTo>
                  <a:cubicBezTo>
                    <a:pt x="4141735" y="4966458"/>
                    <a:pt x="4140699" y="4970602"/>
                    <a:pt x="4139663" y="4974746"/>
                  </a:cubicBezTo>
                  <a:cubicBezTo>
                    <a:pt x="4150541" y="4976300"/>
                    <a:pt x="4160900" y="4977854"/>
                    <a:pt x="4171777" y="4979408"/>
                  </a:cubicBezTo>
                  <a:cubicBezTo>
                    <a:pt x="4162972" y="5030687"/>
                    <a:pt x="4121534" y="5006343"/>
                    <a:pt x="4092009" y="5012040"/>
                  </a:cubicBezTo>
                  <a:cubicBezTo>
                    <a:pt x="4108585" y="5004789"/>
                    <a:pt x="4124642" y="4997537"/>
                    <a:pt x="4146397" y="4987695"/>
                  </a:cubicBezTo>
                  <a:cubicBezTo>
                    <a:pt x="4071290" y="4939006"/>
                    <a:pt x="4033478" y="4988213"/>
                    <a:pt x="3981681" y="5006343"/>
                  </a:cubicBezTo>
                  <a:cubicBezTo>
                    <a:pt x="3992558" y="4991321"/>
                    <a:pt x="3996702" y="4985623"/>
                    <a:pt x="4003953" y="4975782"/>
                  </a:cubicBezTo>
                  <a:cubicBezTo>
                    <a:pt x="3971321" y="4979926"/>
                    <a:pt x="3941796" y="4983551"/>
                    <a:pt x="3912790" y="4987177"/>
                  </a:cubicBezTo>
                  <a:cubicBezTo>
                    <a:pt x="3912790" y="4987177"/>
                    <a:pt x="3913826" y="4986141"/>
                    <a:pt x="3913826" y="4986141"/>
                  </a:cubicBezTo>
                  <a:cubicBezTo>
                    <a:pt x="3903466" y="4982516"/>
                    <a:pt x="3893106" y="4978890"/>
                    <a:pt x="3877049" y="4973710"/>
                  </a:cubicBezTo>
                  <a:cubicBezTo>
                    <a:pt x="3938170" y="4943149"/>
                    <a:pt x="4012759" y="4966458"/>
                    <a:pt x="4051089" y="4901193"/>
                  </a:cubicBezTo>
                  <a:cubicBezTo>
                    <a:pt x="4065075" y="4898604"/>
                    <a:pt x="4079060" y="4895496"/>
                    <a:pt x="4092527" y="4892906"/>
                  </a:cubicBezTo>
                  <a:cubicBezTo>
                    <a:pt x="4100815" y="4896014"/>
                    <a:pt x="4108585" y="4899121"/>
                    <a:pt x="4126196" y="4905337"/>
                  </a:cubicBezTo>
                  <a:cubicBezTo>
                    <a:pt x="4102369" y="4915179"/>
                    <a:pt x="4085276" y="4921913"/>
                    <a:pt x="4068182" y="4929164"/>
                  </a:cubicBezTo>
                  <a:cubicBezTo>
                    <a:pt x="4068182" y="4932272"/>
                    <a:pt x="4068700" y="4935898"/>
                    <a:pt x="4068700" y="4939006"/>
                  </a:cubicBezTo>
                  <a:cubicBezTo>
                    <a:pt x="4132411" y="4931754"/>
                    <a:pt x="4196641" y="4926574"/>
                    <a:pt x="4259833" y="4915697"/>
                  </a:cubicBezTo>
                  <a:cubicBezTo>
                    <a:pt x="4267085" y="4914661"/>
                    <a:pt x="4270193" y="4885136"/>
                    <a:pt x="4278481" y="4858202"/>
                  </a:cubicBezTo>
                  <a:cubicBezTo>
                    <a:pt x="4287286" y="4855612"/>
                    <a:pt x="4310077" y="4849396"/>
                    <a:pt x="4340638" y="4840590"/>
                  </a:cubicBezTo>
                  <a:cubicBezTo>
                    <a:pt x="4332868" y="4857683"/>
                    <a:pt x="4329242" y="4865971"/>
                    <a:pt x="4326652" y="4872187"/>
                  </a:cubicBezTo>
                  <a:cubicBezTo>
                    <a:pt x="4353069" y="4876849"/>
                    <a:pt x="4380004" y="4881510"/>
                    <a:pt x="4401241" y="4885136"/>
                  </a:cubicBezTo>
                  <a:cubicBezTo>
                    <a:pt x="4438535" y="4857166"/>
                    <a:pt x="4476865" y="4828677"/>
                    <a:pt x="4520893" y="4796044"/>
                  </a:cubicBezTo>
                  <a:cubicBezTo>
                    <a:pt x="4399169" y="4772736"/>
                    <a:pt x="4298164" y="4846288"/>
                    <a:pt x="4174885" y="4857166"/>
                  </a:cubicBezTo>
                  <a:cubicBezTo>
                    <a:pt x="4188353" y="4842144"/>
                    <a:pt x="4195086" y="4826087"/>
                    <a:pt x="4205964" y="4822979"/>
                  </a:cubicBezTo>
                  <a:cubicBezTo>
                    <a:pt x="4297128" y="4793972"/>
                    <a:pt x="4385702" y="4760822"/>
                    <a:pt x="4467024" y="4709024"/>
                  </a:cubicBezTo>
                  <a:cubicBezTo>
                    <a:pt x="4492405" y="4692967"/>
                    <a:pt x="4522965" y="4685715"/>
                    <a:pt x="4558188" y="4671212"/>
                  </a:cubicBezTo>
                  <a:cubicBezTo>
                    <a:pt x="4555598" y="4696075"/>
                    <a:pt x="4554044" y="4709024"/>
                    <a:pt x="4552490" y="4724046"/>
                  </a:cubicBezTo>
                  <a:cubicBezTo>
                    <a:pt x="4559742" y="4724046"/>
                    <a:pt x="4565439" y="4725600"/>
                    <a:pt x="4569065" y="4724046"/>
                  </a:cubicBezTo>
                  <a:cubicBezTo>
                    <a:pt x="4589784" y="4715240"/>
                    <a:pt x="4612057" y="4707989"/>
                    <a:pt x="4630186" y="4695039"/>
                  </a:cubicBezTo>
                  <a:cubicBezTo>
                    <a:pt x="4646761" y="4683125"/>
                    <a:pt x="4656603" y="4661889"/>
                    <a:pt x="4673696" y="4649457"/>
                  </a:cubicBezTo>
                  <a:cubicBezTo>
                    <a:pt x="4690789" y="4637026"/>
                    <a:pt x="4713062" y="4630810"/>
                    <a:pt x="4732746" y="4622004"/>
                  </a:cubicBezTo>
                  <a:cubicBezTo>
                    <a:pt x="4734300" y="4626148"/>
                    <a:pt x="4736371" y="4630292"/>
                    <a:pt x="4737925" y="4634436"/>
                  </a:cubicBezTo>
                  <a:cubicBezTo>
                    <a:pt x="4723940" y="4640134"/>
                    <a:pt x="4709955" y="4645831"/>
                    <a:pt x="4696487" y="4651529"/>
                  </a:cubicBezTo>
                  <a:cubicBezTo>
                    <a:pt x="4701149" y="4659299"/>
                    <a:pt x="4706847" y="4667586"/>
                    <a:pt x="4711508" y="4674838"/>
                  </a:cubicBezTo>
                  <a:cubicBezTo>
                    <a:pt x="4693379" y="4690895"/>
                    <a:pt x="4676804" y="4704881"/>
                    <a:pt x="4655567" y="4723010"/>
                  </a:cubicBezTo>
                  <a:cubicBezTo>
                    <a:pt x="4601180" y="4699183"/>
                    <a:pt x="4573727" y="4748391"/>
                    <a:pt x="4538505" y="4787239"/>
                  </a:cubicBezTo>
                  <a:cubicBezTo>
                    <a:pt x="4548346" y="4792936"/>
                    <a:pt x="4558706" y="4799152"/>
                    <a:pt x="4575799" y="4810030"/>
                  </a:cubicBezTo>
                  <a:cubicBezTo>
                    <a:pt x="4557670" y="4814174"/>
                    <a:pt x="4546792" y="4816763"/>
                    <a:pt x="4535915" y="4818835"/>
                  </a:cubicBezTo>
                  <a:cubicBezTo>
                    <a:pt x="4536951" y="4821425"/>
                    <a:pt x="4538505" y="4827641"/>
                    <a:pt x="4539023" y="4827641"/>
                  </a:cubicBezTo>
                  <a:cubicBezTo>
                    <a:pt x="4604806" y="4817799"/>
                    <a:pt x="4677322" y="4832821"/>
                    <a:pt x="4728084" y="4769627"/>
                  </a:cubicBezTo>
                  <a:cubicBezTo>
                    <a:pt x="4767450" y="4720420"/>
                    <a:pt x="4810442" y="4707989"/>
                    <a:pt x="4845664" y="4726118"/>
                  </a:cubicBezTo>
                  <a:cubicBezTo>
                    <a:pt x="4822355" y="4742693"/>
                    <a:pt x="4796457" y="4761340"/>
                    <a:pt x="4770558" y="4779469"/>
                  </a:cubicBezTo>
                  <a:cubicBezTo>
                    <a:pt x="4773148" y="4784131"/>
                    <a:pt x="4775738" y="4789311"/>
                    <a:pt x="4778845" y="4793972"/>
                  </a:cubicBezTo>
                  <a:cubicBezTo>
                    <a:pt x="4800600" y="4784131"/>
                    <a:pt x="4821319" y="4770146"/>
                    <a:pt x="4844110" y="4764966"/>
                  </a:cubicBezTo>
                  <a:cubicBezTo>
                    <a:pt x="4863793" y="4760304"/>
                    <a:pt x="4886066" y="4766002"/>
                    <a:pt x="4907303" y="4765484"/>
                  </a:cubicBezTo>
                  <a:cubicBezTo>
                    <a:pt x="4935274" y="4764966"/>
                    <a:pt x="4962727" y="4763412"/>
                    <a:pt x="4990179" y="4760822"/>
                  </a:cubicBezTo>
                  <a:cubicBezTo>
                    <a:pt x="4992251" y="4760822"/>
                    <a:pt x="4992251" y="4746837"/>
                    <a:pt x="4995359" y="4745283"/>
                  </a:cubicBezTo>
                  <a:cubicBezTo>
                    <a:pt x="5009863" y="4738549"/>
                    <a:pt x="5024884" y="4734405"/>
                    <a:pt x="5039905" y="4729225"/>
                  </a:cubicBezTo>
                  <a:cubicBezTo>
                    <a:pt x="5040423" y="4769110"/>
                    <a:pt x="5070466" y="4743211"/>
                    <a:pt x="5074092" y="4739585"/>
                  </a:cubicBezTo>
                  <a:cubicBezTo>
                    <a:pt x="5091185" y="4722492"/>
                    <a:pt x="5125371" y="4744765"/>
                    <a:pt x="5134177" y="4712650"/>
                  </a:cubicBezTo>
                  <a:cubicBezTo>
                    <a:pt x="5146608" y="4716794"/>
                    <a:pt x="5159040" y="4721456"/>
                    <a:pt x="5169917" y="4725082"/>
                  </a:cubicBezTo>
                  <a:cubicBezTo>
                    <a:pt x="5192708" y="4708506"/>
                    <a:pt x="5167327" y="4656191"/>
                    <a:pt x="5214463" y="4661371"/>
                  </a:cubicBezTo>
                  <a:cubicBezTo>
                    <a:pt x="5228448" y="4662925"/>
                    <a:pt x="5239326" y="4692449"/>
                    <a:pt x="5259009" y="4718348"/>
                  </a:cubicBezTo>
                  <a:cubicBezTo>
                    <a:pt x="5253311" y="4718348"/>
                    <a:pt x="5263153" y="4718348"/>
                    <a:pt x="5274548" y="4718348"/>
                  </a:cubicBezTo>
                  <a:cubicBezTo>
                    <a:pt x="5253311" y="4630292"/>
                    <a:pt x="5339295" y="4670176"/>
                    <a:pt x="5360532" y="4631846"/>
                  </a:cubicBezTo>
                  <a:cubicBezTo>
                    <a:pt x="5363640" y="4636508"/>
                    <a:pt x="5367266" y="4640652"/>
                    <a:pt x="5370374" y="4645313"/>
                  </a:cubicBezTo>
                  <a:cubicBezTo>
                    <a:pt x="5346547" y="4659817"/>
                    <a:pt x="5323238" y="4674320"/>
                    <a:pt x="5299411" y="4688823"/>
                  </a:cubicBezTo>
                  <a:cubicBezTo>
                    <a:pt x="5300447" y="4693485"/>
                    <a:pt x="5300965" y="4698665"/>
                    <a:pt x="5302001" y="4703327"/>
                  </a:cubicBezTo>
                  <a:cubicBezTo>
                    <a:pt x="5467235" y="4681572"/>
                    <a:pt x="5631434" y="4652047"/>
                    <a:pt x="5799258" y="4613717"/>
                  </a:cubicBezTo>
                  <a:cubicBezTo>
                    <a:pt x="5791488" y="4606983"/>
                    <a:pt x="5784237" y="4599731"/>
                    <a:pt x="5776467" y="4592998"/>
                  </a:cubicBezTo>
                  <a:cubicBezTo>
                    <a:pt x="5785272" y="4582638"/>
                    <a:pt x="5792006" y="4568653"/>
                    <a:pt x="5802884" y="4562437"/>
                  </a:cubicBezTo>
                  <a:cubicBezTo>
                    <a:pt x="5827747" y="4548970"/>
                    <a:pt x="5855199" y="4539646"/>
                    <a:pt x="5881098" y="4528769"/>
                  </a:cubicBezTo>
                  <a:cubicBezTo>
                    <a:pt x="5879026" y="4523589"/>
                    <a:pt x="5876954" y="4518409"/>
                    <a:pt x="5874882" y="4513229"/>
                  </a:cubicBezTo>
                  <a:cubicBezTo>
                    <a:pt x="5828265" y="4532395"/>
                    <a:pt x="5781129" y="4551560"/>
                    <a:pt x="5734511" y="4570725"/>
                  </a:cubicBezTo>
                  <a:cubicBezTo>
                    <a:pt x="5738654" y="4552596"/>
                    <a:pt x="5742799" y="4534984"/>
                    <a:pt x="5746942" y="4515819"/>
                  </a:cubicBezTo>
                  <a:cubicBezTo>
                    <a:pt x="5728813" y="4515819"/>
                    <a:pt x="5716382" y="4515819"/>
                    <a:pt x="5687375" y="4515819"/>
                  </a:cubicBezTo>
                  <a:cubicBezTo>
                    <a:pt x="5720525" y="4499244"/>
                    <a:pt x="5739691" y="4489921"/>
                    <a:pt x="5764035" y="4477489"/>
                  </a:cubicBezTo>
                  <a:cubicBezTo>
                    <a:pt x="5765071" y="4501316"/>
                    <a:pt x="5766107" y="4517891"/>
                    <a:pt x="5767143" y="4535502"/>
                  </a:cubicBezTo>
                  <a:cubicBezTo>
                    <a:pt x="5851056" y="4506496"/>
                    <a:pt x="5855199" y="4527733"/>
                    <a:pt x="5864005" y="4419994"/>
                  </a:cubicBezTo>
                  <a:cubicBezTo>
                    <a:pt x="5888350" y="4430871"/>
                    <a:pt x="5910623" y="4440713"/>
                    <a:pt x="5932378" y="4450036"/>
                  </a:cubicBezTo>
                  <a:cubicBezTo>
                    <a:pt x="5927716" y="4457806"/>
                    <a:pt x="5923054" y="4465058"/>
                    <a:pt x="5916838" y="4475417"/>
                  </a:cubicBezTo>
                  <a:cubicBezTo>
                    <a:pt x="5994535" y="4465058"/>
                    <a:pt x="5980550" y="4393059"/>
                    <a:pt x="5999714" y="4352139"/>
                  </a:cubicBezTo>
                  <a:cubicBezTo>
                    <a:pt x="6027167" y="4366642"/>
                    <a:pt x="6048922" y="4385289"/>
                    <a:pt x="6072231" y="4388397"/>
                  </a:cubicBezTo>
                  <a:cubicBezTo>
                    <a:pt x="6102274" y="4392541"/>
                    <a:pt x="6157697" y="4324168"/>
                    <a:pt x="6165467" y="4280140"/>
                  </a:cubicBezTo>
                  <a:cubicBezTo>
                    <a:pt x="6151482" y="4281694"/>
                    <a:pt x="6138532" y="4283248"/>
                    <a:pt x="6123511" y="4284802"/>
                  </a:cubicBezTo>
                  <a:cubicBezTo>
                    <a:pt x="6117813" y="4271853"/>
                    <a:pt x="6111597" y="4258903"/>
                    <a:pt x="6104345" y="4241810"/>
                  </a:cubicBezTo>
                  <a:cubicBezTo>
                    <a:pt x="6069123" y="4257350"/>
                    <a:pt x="6036491" y="4274443"/>
                    <a:pt x="6002304" y="4285320"/>
                  </a:cubicBezTo>
                  <a:cubicBezTo>
                    <a:pt x="5974333" y="4294126"/>
                    <a:pt x="5943255" y="4295680"/>
                    <a:pt x="5912176" y="4300859"/>
                  </a:cubicBezTo>
                  <a:cubicBezTo>
                    <a:pt x="5912694" y="4304485"/>
                    <a:pt x="5913731" y="4312773"/>
                    <a:pt x="5914766" y="4321061"/>
                  </a:cubicBezTo>
                  <a:cubicBezTo>
                    <a:pt x="5864523" y="4323650"/>
                    <a:pt x="5827228" y="4392023"/>
                    <a:pt x="5767661" y="4350067"/>
                  </a:cubicBezTo>
                  <a:cubicBezTo>
                    <a:pt x="5764035" y="4347477"/>
                    <a:pt x="5756784" y="4348513"/>
                    <a:pt x="5752122" y="4350067"/>
                  </a:cubicBezTo>
                  <a:cubicBezTo>
                    <a:pt x="5683749" y="4374412"/>
                    <a:pt x="5615377" y="4401347"/>
                    <a:pt x="5546486" y="4423620"/>
                  </a:cubicBezTo>
                  <a:cubicBezTo>
                    <a:pt x="5472415" y="4447446"/>
                    <a:pt x="5396790" y="4468684"/>
                    <a:pt x="5321684" y="4488885"/>
                  </a:cubicBezTo>
                  <a:cubicBezTo>
                    <a:pt x="5299929" y="4494582"/>
                    <a:pt x="5276620" y="4490957"/>
                    <a:pt x="5274030" y="4524625"/>
                  </a:cubicBezTo>
                  <a:cubicBezTo>
                    <a:pt x="5273512" y="4533948"/>
                    <a:pt x="5253311" y="4541718"/>
                    <a:pt x="5242434" y="4550006"/>
                  </a:cubicBezTo>
                  <a:cubicBezTo>
                    <a:pt x="5228966" y="4560365"/>
                    <a:pt x="5215499" y="4571243"/>
                    <a:pt x="5205139" y="4579012"/>
                  </a:cubicBezTo>
                  <a:cubicBezTo>
                    <a:pt x="5176651" y="4587300"/>
                    <a:pt x="5148162" y="4595070"/>
                    <a:pt x="5102580" y="4608019"/>
                  </a:cubicBezTo>
                  <a:cubicBezTo>
                    <a:pt x="5138839" y="4581602"/>
                    <a:pt x="5163701" y="4562955"/>
                    <a:pt x="5188046" y="4544826"/>
                  </a:cubicBezTo>
                  <a:cubicBezTo>
                    <a:pt x="5105170" y="4557257"/>
                    <a:pt x="5025402" y="4577459"/>
                    <a:pt x="4968943" y="4617861"/>
                  </a:cubicBezTo>
                  <a:cubicBezTo>
                    <a:pt x="4912483" y="4633400"/>
                    <a:pt x="4868455" y="4645831"/>
                    <a:pt x="4821319" y="4659299"/>
                  </a:cubicBezTo>
                  <a:cubicBezTo>
                    <a:pt x="4829089" y="4643759"/>
                    <a:pt x="4834269" y="4632882"/>
                    <a:pt x="4841521" y="4617861"/>
                  </a:cubicBezTo>
                  <a:cubicBezTo>
                    <a:pt x="4822355" y="4615271"/>
                    <a:pt x="4806298" y="4613717"/>
                    <a:pt x="4790759" y="4611645"/>
                  </a:cubicBezTo>
                  <a:cubicBezTo>
                    <a:pt x="4790241" y="4608537"/>
                    <a:pt x="4789723" y="4605947"/>
                    <a:pt x="4789205" y="4602839"/>
                  </a:cubicBezTo>
                  <a:cubicBezTo>
                    <a:pt x="4849290" y="4581602"/>
                    <a:pt x="4909375" y="4559847"/>
                    <a:pt x="4974640" y="4536538"/>
                  </a:cubicBezTo>
                  <a:cubicBezTo>
                    <a:pt x="4977230" y="4552596"/>
                    <a:pt x="4979820" y="4565545"/>
                    <a:pt x="4981892" y="4578495"/>
                  </a:cubicBezTo>
                  <a:cubicBezTo>
                    <a:pt x="4985000" y="4578495"/>
                    <a:pt x="4987590" y="4577976"/>
                    <a:pt x="4990698" y="4577976"/>
                  </a:cubicBezTo>
                  <a:cubicBezTo>
                    <a:pt x="4991215" y="4566063"/>
                    <a:pt x="4992251" y="4553631"/>
                    <a:pt x="4992769" y="4545344"/>
                  </a:cubicBezTo>
                  <a:cubicBezTo>
                    <a:pt x="5010381" y="4551042"/>
                    <a:pt x="5029028" y="4556740"/>
                    <a:pt x="5048193" y="4562955"/>
                  </a:cubicBezTo>
                  <a:cubicBezTo>
                    <a:pt x="5050265" y="4557257"/>
                    <a:pt x="5052336" y="4551560"/>
                    <a:pt x="5054409" y="4546380"/>
                  </a:cubicBezTo>
                  <a:cubicBezTo>
                    <a:pt x="5044567" y="4542236"/>
                    <a:pt x="5034725" y="4537574"/>
                    <a:pt x="5019186" y="4530841"/>
                  </a:cubicBezTo>
                  <a:cubicBezTo>
                    <a:pt x="5041977" y="4522035"/>
                    <a:pt x="5060106" y="4514265"/>
                    <a:pt x="5084969" y="4504424"/>
                  </a:cubicBezTo>
                  <a:cubicBezTo>
                    <a:pt x="5082379" y="4519445"/>
                    <a:pt x="5081343" y="4528769"/>
                    <a:pt x="5079789" y="4537574"/>
                  </a:cubicBezTo>
                  <a:cubicBezTo>
                    <a:pt x="5083933" y="4536538"/>
                    <a:pt x="5089631" y="4536021"/>
                    <a:pt x="5090149" y="4534467"/>
                  </a:cubicBezTo>
                  <a:cubicBezTo>
                    <a:pt x="5102580" y="4470238"/>
                    <a:pt x="5165773" y="4467648"/>
                    <a:pt x="5207729" y="4447446"/>
                  </a:cubicBezTo>
                  <a:cubicBezTo>
                    <a:pt x="5278692" y="4413260"/>
                    <a:pt x="5357942" y="4396685"/>
                    <a:pt x="5432013" y="4368714"/>
                  </a:cubicBezTo>
                  <a:cubicBezTo>
                    <a:pt x="5526284" y="4333492"/>
                    <a:pt x="5625218" y="4305521"/>
                    <a:pt x="5711720" y="4255278"/>
                  </a:cubicBezTo>
                  <a:cubicBezTo>
                    <a:pt x="5807546" y="4199336"/>
                    <a:pt x="5915284" y="4169294"/>
                    <a:pt x="6008002" y="4107654"/>
                  </a:cubicBezTo>
                  <a:cubicBezTo>
                    <a:pt x="6058764" y="4073986"/>
                    <a:pt x="6121957" y="4060000"/>
                    <a:pt x="6178416" y="4034620"/>
                  </a:cubicBezTo>
                  <a:cubicBezTo>
                    <a:pt x="6202243" y="4024260"/>
                    <a:pt x="6222962" y="4007685"/>
                    <a:pt x="6245235" y="3994217"/>
                  </a:cubicBezTo>
                  <a:cubicBezTo>
                    <a:pt x="6237983" y="3950190"/>
                    <a:pt x="6210012" y="3958477"/>
                    <a:pt x="6185668" y="3968837"/>
                  </a:cubicBezTo>
                  <a:cubicBezTo>
                    <a:pt x="6130763" y="3993182"/>
                    <a:pt x="6070677" y="4018562"/>
                    <a:pt x="6016808" y="4027886"/>
                  </a:cubicBezTo>
                  <a:cubicBezTo>
                    <a:pt x="5919946" y="4044979"/>
                    <a:pt x="5845876" y="4105582"/>
                    <a:pt x="5755230" y="4131481"/>
                  </a:cubicBezTo>
                  <a:cubicBezTo>
                    <a:pt x="5688929" y="4150128"/>
                    <a:pt x="5627808" y="4192084"/>
                    <a:pt x="5560989" y="4202444"/>
                  </a:cubicBezTo>
                  <a:cubicBezTo>
                    <a:pt x="5480184" y="4214875"/>
                    <a:pt x="5420099" y="4275997"/>
                    <a:pt x="5337223" y="4277033"/>
                  </a:cubicBezTo>
                  <a:cubicBezTo>
                    <a:pt x="5337223" y="4269263"/>
                    <a:pt x="5337223" y="4255795"/>
                    <a:pt x="5337223" y="4235595"/>
                  </a:cubicBezTo>
                  <a:cubicBezTo>
                    <a:pt x="5313396" y="4246472"/>
                    <a:pt x="5293195" y="4255795"/>
                    <a:pt x="5278692" y="4262529"/>
                  </a:cubicBezTo>
                  <a:cubicBezTo>
                    <a:pt x="5260045" y="4256314"/>
                    <a:pt x="5240362" y="4241292"/>
                    <a:pt x="5226894" y="4245954"/>
                  </a:cubicBezTo>
                  <a:cubicBezTo>
                    <a:pt x="5118119" y="4283248"/>
                    <a:pt x="5010381" y="4325204"/>
                    <a:pt x="4902123" y="4363535"/>
                  </a:cubicBezTo>
                  <a:cubicBezTo>
                    <a:pt x="4832715" y="4388397"/>
                    <a:pt x="4762270" y="4409634"/>
                    <a:pt x="4692343" y="4432425"/>
                  </a:cubicBezTo>
                  <a:cubicBezTo>
                    <a:pt x="4616201" y="4457288"/>
                    <a:pt x="4540059" y="4483187"/>
                    <a:pt x="4463398" y="4506496"/>
                  </a:cubicBezTo>
                  <a:cubicBezTo>
                    <a:pt x="4431284" y="4516337"/>
                    <a:pt x="4397615" y="4520481"/>
                    <a:pt x="4364465" y="4518927"/>
                  </a:cubicBezTo>
                  <a:cubicBezTo>
                    <a:pt x="4507426" y="4458842"/>
                    <a:pt x="4649870" y="4399275"/>
                    <a:pt x="4792831" y="4339190"/>
                  </a:cubicBezTo>
                  <a:cubicBezTo>
                    <a:pt x="4791277" y="4336082"/>
                    <a:pt x="4789723" y="4332974"/>
                    <a:pt x="4788687" y="4329348"/>
                  </a:cubicBezTo>
                  <a:cubicBezTo>
                    <a:pt x="4672142" y="4363016"/>
                    <a:pt x="4556116" y="4396167"/>
                    <a:pt x="4439571" y="4429835"/>
                  </a:cubicBezTo>
                  <a:cubicBezTo>
                    <a:pt x="4438535" y="4427763"/>
                    <a:pt x="4436981" y="4425174"/>
                    <a:pt x="4435945" y="4423102"/>
                  </a:cubicBezTo>
                  <a:cubicBezTo>
                    <a:pt x="4449931" y="4415850"/>
                    <a:pt x="4463398" y="4407044"/>
                    <a:pt x="4477901" y="4401347"/>
                  </a:cubicBezTo>
                  <a:cubicBezTo>
                    <a:pt x="4574763" y="4365088"/>
                    <a:pt x="4670070" y="4323132"/>
                    <a:pt x="4769522" y="4295162"/>
                  </a:cubicBezTo>
                  <a:cubicBezTo>
                    <a:pt x="4832715" y="4277550"/>
                    <a:pt x="4885030" y="4231451"/>
                    <a:pt x="4957547" y="4235595"/>
                  </a:cubicBezTo>
                  <a:cubicBezTo>
                    <a:pt x="4983446" y="4237148"/>
                    <a:pt x="5032653" y="4235595"/>
                    <a:pt x="5049747" y="4190530"/>
                  </a:cubicBezTo>
                  <a:cubicBezTo>
                    <a:pt x="5052855" y="4182243"/>
                    <a:pt x="5070984" y="4174991"/>
                    <a:pt x="5081343" y="4175509"/>
                  </a:cubicBezTo>
                  <a:cubicBezTo>
                    <a:pt x="5101026" y="4176545"/>
                    <a:pt x="5127443" y="4198300"/>
                    <a:pt x="5122781" y="4154272"/>
                  </a:cubicBezTo>
                  <a:cubicBezTo>
                    <a:pt x="5175615" y="4171365"/>
                    <a:pt x="5197888" y="4111280"/>
                    <a:pt x="5243988" y="4106618"/>
                  </a:cubicBezTo>
                  <a:cubicBezTo>
                    <a:pt x="5283872" y="4102475"/>
                    <a:pt x="5322202" y="4086417"/>
                    <a:pt x="5358979" y="4065180"/>
                  </a:cubicBezTo>
                  <a:cubicBezTo>
                    <a:pt x="5023330" y="4129409"/>
                    <a:pt x="4708919" y="4271335"/>
                    <a:pt x="4375860" y="4346959"/>
                  </a:cubicBezTo>
                  <a:cubicBezTo>
                    <a:pt x="4374306" y="4342297"/>
                    <a:pt x="4372752" y="4338154"/>
                    <a:pt x="4371198" y="4333492"/>
                  </a:cubicBezTo>
                  <a:cubicBezTo>
                    <a:pt x="4381040" y="4328830"/>
                    <a:pt x="4391399" y="4324686"/>
                    <a:pt x="4400723" y="4319507"/>
                  </a:cubicBezTo>
                  <a:cubicBezTo>
                    <a:pt x="4433355" y="4300859"/>
                    <a:pt x="4464952" y="4279104"/>
                    <a:pt x="4499657" y="4264601"/>
                  </a:cubicBezTo>
                  <a:cubicBezTo>
                    <a:pt x="4514160" y="4258385"/>
                    <a:pt x="4534879" y="4267191"/>
                    <a:pt x="4552490" y="4268227"/>
                  </a:cubicBezTo>
                  <a:cubicBezTo>
                    <a:pt x="4562331" y="4268745"/>
                    <a:pt x="4574245" y="4270299"/>
                    <a:pt x="4582533" y="4266155"/>
                  </a:cubicBezTo>
                  <a:cubicBezTo>
                    <a:pt x="4631740" y="4242328"/>
                    <a:pt x="4679394" y="4214875"/>
                    <a:pt x="4729120" y="4192602"/>
                  </a:cubicBezTo>
                  <a:cubicBezTo>
                    <a:pt x="4750357" y="4183279"/>
                    <a:pt x="4777291" y="4187941"/>
                    <a:pt x="4799564" y="4180171"/>
                  </a:cubicBezTo>
                  <a:cubicBezTo>
                    <a:pt x="4895908" y="4146502"/>
                    <a:pt x="4990698" y="4109726"/>
                    <a:pt x="5087041" y="4075540"/>
                  </a:cubicBezTo>
                  <a:cubicBezTo>
                    <a:pt x="5174061" y="4044461"/>
                    <a:pt x="5262117" y="4016491"/>
                    <a:pt x="5349137" y="3985930"/>
                  </a:cubicBezTo>
                  <a:cubicBezTo>
                    <a:pt x="5410258" y="3964175"/>
                    <a:pt x="5471379" y="3942420"/>
                    <a:pt x="5530428" y="3916003"/>
                  </a:cubicBezTo>
                  <a:cubicBezTo>
                    <a:pt x="5555809" y="3904608"/>
                    <a:pt x="5574974" y="3881299"/>
                    <a:pt x="5598283" y="3864724"/>
                  </a:cubicBezTo>
                  <a:cubicBezTo>
                    <a:pt x="5603463" y="3861098"/>
                    <a:pt x="5613822" y="3864206"/>
                    <a:pt x="5618484" y="3864206"/>
                  </a:cubicBezTo>
                  <a:cubicBezTo>
                    <a:pt x="5622628" y="3847113"/>
                    <a:pt x="5627290" y="3829501"/>
                    <a:pt x="5631952" y="3811890"/>
                  </a:cubicBezTo>
                  <a:cubicBezTo>
                    <a:pt x="5637131" y="3812926"/>
                    <a:pt x="5641793" y="3814480"/>
                    <a:pt x="5646973" y="3815516"/>
                  </a:cubicBezTo>
                  <a:cubicBezTo>
                    <a:pt x="5645419" y="3825875"/>
                    <a:pt x="5643347" y="3836753"/>
                    <a:pt x="5639203" y="3861616"/>
                  </a:cubicBezTo>
                  <a:cubicBezTo>
                    <a:pt x="5713792" y="3831573"/>
                    <a:pt x="5779575" y="3804638"/>
                    <a:pt x="5846912" y="3777186"/>
                  </a:cubicBezTo>
                  <a:cubicBezTo>
                    <a:pt x="5822048" y="3718136"/>
                    <a:pt x="5791488" y="3742481"/>
                    <a:pt x="5769215" y="3755949"/>
                  </a:cubicBezTo>
                  <a:cubicBezTo>
                    <a:pt x="5751086" y="3766826"/>
                    <a:pt x="5739172" y="3789099"/>
                    <a:pt x="5724669" y="3805674"/>
                  </a:cubicBezTo>
                  <a:cubicBezTo>
                    <a:pt x="5721043" y="3803085"/>
                    <a:pt x="5717935" y="3799977"/>
                    <a:pt x="5714310" y="3797387"/>
                  </a:cubicBezTo>
                  <a:cubicBezTo>
                    <a:pt x="5720007" y="3789617"/>
                    <a:pt x="5725705" y="3781330"/>
                    <a:pt x="5735029" y="3768380"/>
                  </a:cubicBezTo>
                  <a:cubicBezTo>
                    <a:pt x="5712238" y="3772524"/>
                    <a:pt x="5694109" y="3775632"/>
                    <a:pt x="5659405" y="3781330"/>
                  </a:cubicBezTo>
                  <a:cubicBezTo>
                    <a:pt x="5678569" y="3764236"/>
                    <a:pt x="5685821" y="3754395"/>
                    <a:pt x="5695663" y="3749733"/>
                  </a:cubicBezTo>
                  <a:cubicBezTo>
                    <a:pt x="5761963" y="3718655"/>
                    <a:pt x="5829300" y="3688612"/>
                    <a:pt x="5896119" y="3657533"/>
                  </a:cubicBezTo>
                  <a:cubicBezTo>
                    <a:pt x="5942219" y="3636296"/>
                    <a:pt x="5987283" y="3614023"/>
                    <a:pt x="6032347" y="3590714"/>
                  </a:cubicBezTo>
                  <a:cubicBezTo>
                    <a:pt x="6044260" y="3584499"/>
                    <a:pt x="6061872" y="3573621"/>
                    <a:pt x="6062907" y="3563262"/>
                  </a:cubicBezTo>
                  <a:cubicBezTo>
                    <a:pt x="6069641" y="3487637"/>
                    <a:pt x="6124546" y="3507838"/>
                    <a:pt x="6169092" y="3507320"/>
                  </a:cubicBezTo>
                  <a:cubicBezTo>
                    <a:pt x="6177380" y="3507320"/>
                    <a:pt x="6187740" y="3506802"/>
                    <a:pt x="6193438" y="3502140"/>
                  </a:cubicBezTo>
                  <a:cubicBezTo>
                    <a:pt x="6221408" y="3479868"/>
                    <a:pt x="6247825" y="3456559"/>
                    <a:pt x="6277867" y="3431178"/>
                  </a:cubicBezTo>
                  <a:cubicBezTo>
                    <a:pt x="6277867" y="3444645"/>
                    <a:pt x="6277867" y="3456041"/>
                    <a:pt x="6277867" y="3471580"/>
                  </a:cubicBezTo>
                  <a:cubicBezTo>
                    <a:pt x="6315162" y="3436876"/>
                    <a:pt x="6349348" y="3403207"/>
                    <a:pt x="6385606" y="3372129"/>
                  </a:cubicBezTo>
                  <a:cubicBezTo>
                    <a:pt x="6394412" y="3364359"/>
                    <a:pt x="6413059" y="3356589"/>
                    <a:pt x="6421347" y="3360733"/>
                  </a:cubicBezTo>
                  <a:cubicBezTo>
                    <a:pt x="6459159" y="3380416"/>
                    <a:pt x="6472627" y="3365913"/>
                    <a:pt x="6473144" y="3320331"/>
                  </a:cubicBezTo>
                  <a:cubicBezTo>
                    <a:pt x="6484540" y="3332763"/>
                    <a:pt x="6491274" y="3340014"/>
                    <a:pt x="6488684" y="3337424"/>
                  </a:cubicBezTo>
                  <a:cubicBezTo>
                    <a:pt x="6551359" y="3298576"/>
                    <a:pt x="6612998" y="3260246"/>
                    <a:pt x="6674637" y="3221916"/>
                  </a:cubicBezTo>
                  <a:cubicBezTo>
                    <a:pt x="6677227" y="3225023"/>
                    <a:pt x="6679817" y="3228649"/>
                    <a:pt x="6682407" y="3231757"/>
                  </a:cubicBezTo>
                  <a:cubicBezTo>
                    <a:pt x="6674637" y="3242117"/>
                    <a:pt x="6666868" y="3252994"/>
                    <a:pt x="6657544" y="3265944"/>
                  </a:cubicBezTo>
                  <a:cubicBezTo>
                    <a:pt x="6664796" y="3267497"/>
                    <a:pt x="6671011" y="3271123"/>
                    <a:pt x="6672565" y="3269569"/>
                  </a:cubicBezTo>
                  <a:cubicBezTo>
                    <a:pt x="6688104" y="3255584"/>
                    <a:pt x="6702090" y="3239527"/>
                    <a:pt x="6718147" y="3226578"/>
                  </a:cubicBezTo>
                  <a:cubicBezTo>
                    <a:pt x="6733686" y="3213628"/>
                    <a:pt x="6750262" y="3202233"/>
                    <a:pt x="6767873" y="3192391"/>
                  </a:cubicBezTo>
                  <a:cubicBezTo>
                    <a:pt x="6795843" y="3176334"/>
                    <a:pt x="6824850" y="3162866"/>
                    <a:pt x="6852820" y="3147327"/>
                  </a:cubicBezTo>
                  <a:cubicBezTo>
                    <a:pt x="6876129" y="3134378"/>
                    <a:pt x="6897885" y="3119874"/>
                    <a:pt x="6921711" y="3107443"/>
                  </a:cubicBezTo>
                  <a:cubicBezTo>
                    <a:pt x="6961077" y="3086724"/>
                    <a:pt x="7006142" y="3072220"/>
                    <a:pt x="7039810" y="3044250"/>
                  </a:cubicBezTo>
                  <a:cubicBezTo>
                    <a:pt x="7055867" y="3030782"/>
                    <a:pt x="7062601" y="3000740"/>
                    <a:pt x="7089018" y="2995042"/>
                  </a:cubicBezTo>
                  <a:cubicBezTo>
                    <a:pt x="7103003" y="2991934"/>
                    <a:pt x="7119060" y="2997632"/>
                    <a:pt x="7141333" y="3000222"/>
                  </a:cubicBezTo>
                  <a:cubicBezTo>
                    <a:pt x="7157908" y="2957230"/>
                    <a:pt x="7216958" y="2966554"/>
                    <a:pt x="7252180" y="2936511"/>
                  </a:cubicBezTo>
                  <a:cubicBezTo>
                    <a:pt x="7263058" y="2927187"/>
                    <a:pt x="7270827" y="2913720"/>
                    <a:pt x="7284812" y="2896109"/>
                  </a:cubicBezTo>
                  <a:cubicBezTo>
                    <a:pt x="7283777" y="2895591"/>
                    <a:pt x="7293100" y="2900253"/>
                    <a:pt x="7304496" y="2905433"/>
                  </a:cubicBezTo>
                  <a:cubicBezTo>
                    <a:pt x="7316927" y="2859850"/>
                    <a:pt x="7346452" y="2841203"/>
                    <a:pt x="7396177" y="2843793"/>
                  </a:cubicBezTo>
                  <a:cubicBezTo>
                    <a:pt x="7403947" y="2832916"/>
                    <a:pt x="7415343" y="2816341"/>
                    <a:pt x="7431918" y="2793550"/>
                  </a:cubicBezTo>
                  <a:cubicBezTo>
                    <a:pt x="7438133" y="2808571"/>
                    <a:pt x="7441241" y="2816858"/>
                    <a:pt x="7444349" y="2824628"/>
                  </a:cubicBezTo>
                  <a:cubicBezTo>
                    <a:pt x="7479053" y="2768687"/>
                    <a:pt x="7688834" y="2643337"/>
                    <a:pt x="7723538" y="2663020"/>
                  </a:cubicBezTo>
                  <a:cubicBezTo>
                    <a:pt x="7725092" y="2649034"/>
                    <a:pt x="7726128" y="2636603"/>
                    <a:pt x="7727164" y="2624172"/>
                  </a:cubicBezTo>
                  <a:cubicBezTo>
                    <a:pt x="7730789" y="2628315"/>
                    <a:pt x="7734416" y="2631941"/>
                    <a:pt x="7738559" y="2636085"/>
                  </a:cubicBezTo>
                  <a:cubicBezTo>
                    <a:pt x="7780516" y="2600345"/>
                    <a:pt x="7822989" y="2564604"/>
                    <a:pt x="7863910" y="2529382"/>
                  </a:cubicBezTo>
                  <a:cubicBezTo>
                    <a:pt x="7861838" y="2540259"/>
                    <a:pt x="7859248" y="2556317"/>
                    <a:pt x="7856658" y="2571856"/>
                  </a:cubicBezTo>
                  <a:cubicBezTo>
                    <a:pt x="7859766" y="2572892"/>
                    <a:pt x="7862355" y="2573928"/>
                    <a:pt x="7865463" y="2574964"/>
                  </a:cubicBezTo>
                  <a:cubicBezTo>
                    <a:pt x="7876341" y="2545439"/>
                    <a:pt x="7884629" y="2514879"/>
                    <a:pt x="7899132" y="2487426"/>
                  </a:cubicBezTo>
                  <a:cubicBezTo>
                    <a:pt x="7907938" y="2471369"/>
                    <a:pt x="7925549" y="2458419"/>
                    <a:pt x="7941606" y="2448578"/>
                  </a:cubicBezTo>
                  <a:cubicBezTo>
                    <a:pt x="8018266" y="2401442"/>
                    <a:pt x="8066956" y="2329443"/>
                    <a:pt x="8118236" y="2258999"/>
                  </a:cubicBezTo>
                  <a:cubicBezTo>
                    <a:pt x="8123933" y="2251229"/>
                    <a:pt x="8133257" y="2246567"/>
                    <a:pt x="8141027" y="2240351"/>
                  </a:cubicBezTo>
                  <a:cubicBezTo>
                    <a:pt x="8135847" y="2261070"/>
                    <a:pt x="8130149" y="2281790"/>
                    <a:pt x="8126005" y="2303027"/>
                  </a:cubicBezTo>
                  <a:cubicBezTo>
                    <a:pt x="8122898" y="2318566"/>
                    <a:pt x="8121343" y="2334105"/>
                    <a:pt x="8119271" y="2349644"/>
                  </a:cubicBezTo>
                  <a:cubicBezTo>
                    <a:pt x="8155530" y="2333587"/>
                    <a:pt x="8197486" y="2309242"/>
                    <a:pt x="8194378" y="2296293"/>
                  </a:cubicBezTo>
                  <a:cubicBezTo>
                    <a:pt x="8184537" y="2255891"/>
                    <a:pt x="8209399" y="2238280"/>
                    <a:pt x="8230118" y="2220150"/>
                  </a:cubicBezTo>
                  <a:cubicBezTo>
                    <a:pt x="8283988" y="2173533"/>
                    <a:pt x="8343555" y="2133130"/>
                    <a:pt x="8395870" y="2084959"/>
                  </a:cubicBezTo>
                  <a:cubicBezTo>
                    <a:pt x="8444560" y="2039895"/>
                    <a:pt x="8476157" y="1982399"/>
                    <a:pt x="8486516" y="1914027"/>
                  </a:cubicBezTo>
                  <a:cubicBezTo>
                    <a:pt x="8433165" y="1982917"/>
                    <a:pt x="8379813" y="2051808"/>
                    <a:pt x="8326462" y="2121217"/>
                  </a:cubicBezTo>
                  <a:cubicBezTo>
                    <a:pt x="8322836" y="2119145"/>
                    <a:pt x="8319211" y="2116555"/>
                    <a:pt x="8316102" y="2114483"/>
                  </a:cubicBezTo>
                  <a:cubicBezTo>
                    <a:pt x="8336303" y="2082369"/>
                    <a:pt x="8357022" y="2049736"/>
                    <a:pt x="8377224" y="2017622"/>
                  </a:cubicBezTo>
                  <a:cubicBezTo>
                    <a:pt x="8373598" y="2014514"/>
                    <a:pt x="8370490" y="2011924"/>
                    <a:pt x="8366864" y="2008816"/>
                  </a:cubicBezTo>
                  <a:cubicBezTo>
                    <a:pt x="8352360" y="2025909"/>
                    <a:pt x="8339411" y="2044557"/>
                    <a:pt x="8322318" y="2059060"/>
                  </a:cubicBezTo>
                  <a:cubicBezTo>
                    <a:pt x="8256017" y="2115001"/>
                    <a:pt x="8236852" y="2217561"/>
                    <a:pt x="8139473" y="2242423"/>
                  </a:cubicBezTo>
                  <a:cubicBezTo>
                    <a:pt x="8197486" y="2168871"/>
                    <a:pt x="8255499" y="2095318"/>
                    <a:pt x="8313512" y="2021766"/>
                  </a:cubicBezTo>
                  <a:cubicBezTo>
                    <a:pt x="8309369" y="2018140"/>
                    <a:pt x="8305225" y="2014514"/>
                    <a:pt x="8301081" y="2010888"/>
                  </a:cubicBezTo>
                  <a:cubicBezTo>
                    <a:pt x="8258089" y="2054398"/>
                    <a:pt x="8215097" y="2098426"/>
                    <a:pt x="8172105" y="2141936"/>
                  </a:cubicBezTo>
                  <a:cubicBezTo>
                    <a:pt x="8168479" y="2138310"/>
                    <a:pt x="8165371" y="2134166"/>
                    <a:pt x="8161746" y="2130541"/>
                  </a:cubicBezTo>
                  <a:cubicBezTo>
                    <a:pt x="8177285" y="2107750"/>
                    <a:pt x="8193342" y="2085995"/>
                    <a:pt x="8207846" y="2062686"/>
                  </a:cubicBezTo>
                  <a:cubicBezTo>
                    <a:pt x="8240478" y="2009852"/>
                    <a:pt x="8272074" y="1957019"/>
                    <a:pt x="8303153" y="1903667"/>
                  </a:cubicBezTo>
                  <a:cubicBezTo>
                    <a:pt x="8318174" y="1877768"/>
                    <a:pt x="8329052" y="1849280"/>
                    <a:pt x="8345109" y="1824417"/>
                  </a:cubicBezTo>
                  <a:cubicBezTo>
                    <a:pt x="8359094" y="1802662"/>
                    <a:pt x="8375152" y="1781425"/>
                    <a:pt x="8394835" y="1764332"/>
                  </a:cubicBezTo>
                  <a:cubicBezTo>
                    <a:pt x="8415036" y="1746720"/>
                    <a:pt x="8439898" y="1734289"/>
                    <a:pt x="8462171" y="1719268"/>
                  </a:cubicBezTo>
                  <a:cubicBezTo>
                    <a:pt x="8505163" y="1689743"/>
                    <a:pt x="8548155" y="1659700"/>
                    <a:pt x="8605133" y="1635356"/>
                  </a:cubicBezTo>
                  <a:cubicBezTo>
                    <a:pt x="8597881" y="1670060"/>
                    <a:pt x="8590629" y="1704764"/>
                    <a:pt x="8583896" y="1735843"/>
                  </a:cubicBezTo>
                  <a:cubicBezTo>
                    <a:pt x="8613938" y="1719786"/>
                    <a:pt x="8654340" y="1698031"/>
                    <a:pt x="8695778" y="1676276"/>
                  </a:cubicBezTo>
                  <a:cubicBezTo>
                    <a:pt x="8697850" y="1684045"/>
                    <a:pt x="8699922" y="1691815"/>
                    <a:pt x="8701994" y="1699585"/>
                  </a:cubicBezTo>
                  <a:cubicBezTo>
                    <a:pt x="8705102" y="1700103"/>
                    <a:pt x="8708210" y="1700620"/>
                    <a:pt x="8711318" y="1701139"/>
                  </a:cubicBezTo>
                  <a:cubicBezTo>
                    <a:pt x="8713908" y="1688707"/>
                    <a:pt x="8716497" y="1675758"/>
                    <a:pt x="8718052" y="1667988"/>
                  </a:cubicBezTo>
                  <a:cubicBezTo>
                    <a:pt x="8756381" y="1640535"/>
                    <a:pt x="8796784" y="1611011"/>
                    <a:pt x="8837704" y="1582522"/>
                  </a:cubicBezTo>
                  <a:cubicBezTo>
                    <a:pt x="8872408" y="1558177"/>
                    <a:pt x="8907631" y="1533832"/>
                    <a:pt x="8942335" y="1509487"/>
                  </a:cubicBezTo>
                  <a:cubicBezTo>
                    <a:pt x="8946479" y="1513113"/>
                    <a:pt x="8950104" y="1516739"/>
                    <a:pt x="8954249" y="1520883"/>
                  </a:cubicBezTo>
                  <a:cubicBezTo>
                    <a:pt x="8926796" y="1555069"/>
                    <a:pt x="8899343" y="1589256"/>
                    <a:pt x="8871890" y="1623442"/>
                  </a:cubicBezTo>
                  <a:cubicBezTo>
                    <a:pt x="8899861" y="1607903"/>
                    <a:pt x="8915400" y="1575788"/>
                    <a:pt x="8955284" y="1589256"/>
                  </a:cubicBezTo>
                  <a:cubicBezTo>
                    <a:pt x="8964090" y="1592364"/>
                    <a:pt x="8980665" y="1584594"/>
                    <a:pt x="8988953" y="1576824"/>
                  </a:cubicBezTo>
                  <a:cubicBezTo>
                    <a:pt x="9030391" y="1540048"/>
                    <a:pt x="9069239" y="1499646"/>
                    <a:pt x="9111713" y="1463906"/>
                  </a:cubicBezTo>
                  <a:cubicBezTo>
                    <a:pt x="9127253" y="1450438"/>
                    <a:pt x="9150561" y="1441633"/>
                    <a:pt x="9171281" y="1439043"/>
                  </a:cubicBezTo>
                  <a:cubicBezTo>
                    <a:pt x="9241725" y="1429719"/>
                    <a:pt x="9309580" y="1415734"/>
                    <a:pt x="9367593" y="1357203"/>
                  </a:cubicBezTo>
                  <a:cubicBezTo>
                    <a:pt x="9375362" y="1375850"/>
                    <a:pt x="9380542" y="1389317"/>
                    <a:pt x="9387276" y="1404856"/>
                  </a:cubicBezTo>
                  <a:cubicBezTo>
                    <a:pt x="9443218" y="1372224"/>
                    <a:pt x="9503303" y="1342699"/>
                    <a:pt x="9557690" y="1304887"/>
                  </a:cubicBezTo>
                  <a:cubicBezTo>
                    <a:pt x="9614668" y="1265003"/>
                    <a:pt x="9665947" y="1216831"/>
                    <a:pt x="9720853" y="1173839"/>
                  </a:cubicBezTo>
                  <a:cubicBezTo>
                    <a:pt x="9766434" y="1138617"/>
                    <a:pt x="9815124" y="1107020"/>
                    <a:pt x="9858634" y="1069726"/>
                  </a:cubicBezTo>
                  <a:cubicBezTo>
                    <a:pt x="9873138" y="1057295"/>
                    <a:pt x="9876763" y="1031914"/>
                    <a:pt x="9875209" y="1004461"/>
                  </a:cubicBezTo>
                  <a:cubicBezTo>
                    <a:pt x="9838433" y="1019482"/>
                    <a:pt x="9801657" y="1034504"/>
                    <a:pt x="9764881" y="1050043"/>
                  </a:cubicBezTo>
                  <a:cubicBezTo>
                    <a:pt x="9757111" y="1053669"/>
                    <a:pt x="9746234" y="1064028"/>
                    <a:pt x="9742607" y="1061956"/>
                  </a:cubicBezTo>
                  <a:cubicBezTo>
                    <a:pt x="9693400" y="1031914"/>
                    <a:pt x="9662321" y="1068172"/>
                    <a:pt x="9626063" y="1098215"/>
                  </a:cubicBezTo>
                  <a:cubicBezTo>
                    <a:pt x="9617775" y="1066618"/>
                    <a:pt x="9611041" y="1039683"/>
                    <a:pt x="9601718" y="1003943"/>
                  </a:cubicBezTo>
                  <a:cubicBezTo>
                    <a:pt x="9568050" y="1025698"/>
                    <a:pt x="9544223" y="1046417"/>
                    <a:pt x="9516770" y="1057813"/>
                  </a:cubicBezTo>
                  <a:cubicBezTo>
                    <a:pt x="9473778" y="1074906"/>
                    <a:pt x="9426124" y="1081121"/>
                    <a:pt x="9384168" y="1100287"/>
                  </a:cubicBezTo>
                  <a:cubicBezTo>
                    <a:pt x="9344284" y="1118416"/>
                    <a:pt x="9293523" y="1126185"/>
                    <a:pt x="9279019" y="1181091"/>
                  </a:cubicBezTo>
                  <a:cubicBezTo>
                    <a:pt x="9276947" y="1189896"/>
                    <a:pt x="9258818" y="1200256"/>
                    <a:pt x="9248458" y="1199738"/>
                  </a:cubicBezTo>
                  <a:cubicBezTo>
                    <a:pt x="9157813" y="1191450"/>
                    <a:pt x="9119483" y="1266039"/>
                    <a:pt x="9062506" y="1312139"/>
                  </a:cubicBezTo>
                  <a:cubicBezTo>
                    <a:pt x="9011226" y="1353577"/>
                    <a:pt x="8951659" y="1383619"/>
                    <a:pt x="8896235" y="1419878"/>
                  </a:cubicBezTo>
                  <a:cubicBezTo>
                    <a:pt x="8858941" y="1444222"/>
                    <a:pt x="8819057" y="1467014"/>
                    <a:pt x="8786424" y="1496538"/>
                  </a:cubicBezTo>
                  <a:cubicBezTo>
                    <a:pt x="8763115" y="1517257"/>
                    <a:pt x="8753791" y="1553515"/>
                    <a:pt x="8730483" y="1573716"/>
                  </a:cubicBezTo>
                  <a:cubicBezTo>
                    <a:pt x="8694743" y="1604277"/>
                    <a:pt x="8652786" y="1626550"/>
                    <a:pt x="8612902" y="1651931"/>
                  </a:cubicBezTo>
                  <a:cubicBezTo>
                    <a:pt x="8620154" y="1659182"/>
                    <a:pt x="8626887" y="1666434"/>
                    <a:pt x="8634139" y="1673168"/>
                  </a:cubicBezTo>
                  <a:cubicBezTo>
                    <a:pt x="8630514" y="1662808"/>
                    <a:pt x="8624298" y="1651931"/>
                    <a:pt x="8623780" y="1641053"/>
                  </a:cubicBezTo>
                  <a:cubicBezTo>
                    <a:pt x="8623262" y="1631212"/>
                    <a:pt x="8626370" y="1613083"/>
                    <a:pt x="8632067" y="1612047"/>
                  </a:cubicBezTo>
                  <a:cubicBezTo>
                    <a:pt x="8700958" y="1592364"/>
                    <a:pt x="8720642" y="1537458"/>
                    <a:pt x="8737734" y="1479963"/>
                  </a:cubicBezTo>
                  <a:cubicBezTo>
                    <a:pt x="8733591" y="1474265"/>
                    <a:pt x="8729447" y="1468567"/>
                    <a:pt x="8725821" y="1462870"/>
                  </a:cubicBezTo>
                  <a:cubicBezTo>
                    <a:pt x="8685937" y="1484625"/>
                    <a:pt x="8645535" y="1506898"/>
                    <a:pt x="8605651" y="1529171"/>
                  </a:cubicBezTo>
                  <a:cubicBezTo>
                    <a:pt x="8607205" y="1531761"/>
                    <a:pt x="8599435" y="1515185"/>
                    <a:pt x="8598399" y="1515703"/>
                  </a:cubicBezTo>
                  <a:cubicBezTo>
                    <a:pt x="8582859" y="1521401"/>
                    <a:pt x="8564212" y="1526063"/>
                    <a:pt x="8554371" y="1537458"/>
                  </a:cubicBezTo>
                  <a:cubicBezTo>
                    <a:pt x="8533652" y="1561803"/>
                    <a:pt x="8517077" y="1590292"/>
                    <a:pt x="8495840" y="1621370"/>
                  </a:cubicBezTo>
                  <a:cubicBezTo>
                    <a:pt x="8489624" y="1595989"/>
                    <a:pt x="8484963" y="1577342"/>
                    <a:pt x="8480301" y="1559213"/>
                  </a:cubicBezTo>
                  <a:cubicBezTo>
                    <a:pt x="8473567" y="1554551"/>
                    <a:pt x="8466315" y="1549890"/>
                    <a:pt x="8459582" y="1544710"/>
                  </a:cubicBezTo>
                  <a:cubicBezTo>
                    <a:pt x="8441452" y="1570091"/>
                    <a:pt x="8427985" y="1599615"/>
                    <a:pt x="8405194" y="1619298"/>
                  </a:cubicBezTo>
                  <a:cubicBezTo>
                    <a:pt x="8303153" y="1710980"/>
                    <a:pt x="8205256" y="1805770"/>
                    <a:pt x="8118753" y="1912991"/>
                  </a:cubicBezTo>
                  <a:cubicBezTo>
                    <a:pt x="8070064" y="1973594"/>
                    <a:pt x="8009461" y="2025391"/>
                    <a:pt x="7947821" y="2073563"/>
                  </a:cubicBezTo>
                  <a:cubicBezTo>
                    <a:pt x="7908973" y="2103606"/>
                    <a:pt x="7855104" y="2113447"/>
                    <a:pt x="7814702" y="2141936"/>
                  </a:cubicBezTo>
                  <a:cubicBezTo>
                    <a:pt x="7743739" y="2191662"/>
                    <a:pt x="7677956" y="2249157"/>
                    <a:pt x="7609584" y="2302509"/>
                  </a:cubicBezTo>
                  <a:cubicBezTo>
                    <a:pt x="7596634" y="2312350"/>
                    <a:pt x="7580576" y="2318048"/>
                    <a:pt x="7563484" y="2321156"/>
                  </a:cubicBezTo>
                  <a:cubicBezTo>
                    <a:pt x="7580576" y="2299401"/>
                    <a:pt x="7578505" y="2258481"/>
                    <a:pt x="7623051" y="2267804"/>
                  </a:cubicBezTo>
                  <a:cubicBezTo>
                    <a:pt x="7629784" y="2269358"/>
                    <a:pt x="7641180" y="2257963"/>
                    <a:pt x="7648432" y="2250711"/>
                  </a:cubicBezTo>
                  <a:cubicBezTo>
                    <a:pt x="7693495" y="2202539"/>
                    <a:pt x="7742185" y="2156439"/>
                    <a:pt x="7782069" y="2104124"/>
                  </a:cubicBezTo>
                  <a:cubicBezTo>
                    <a:pt x="7838011" y="2030571"/>
                    <a:pt x="7886182" y="1951321"/>
                    <a:pt x="7938498" y="1875178"/>
                  </a:cubicBezTo>
                  <a:cubicBezTo>
                    <a:pt x="7972685" y="1825453"/>
                    <a:pt x="8008425" y="1777281"/>
                    <a:pt x="8043129" y="1727555"/>
                  </a:cubicBezTo>
                  <a:cubicBezTo>
                    <a:pt x="8076798" y="1679384"/>
                    <a:pt x="8108912" y="1630176"/>
                    <a:pt x="8134811" y="1575270"/>
                  </a:cubicBezTo>
                  <a:cubicBezTo>
                    <a:pt x="8102696" y="1611529"/>
                    <a:pt x="8070582" y="1648305"/>
                    <a:pt x="8038467" y="1684563"/>
                  </a:cubicBezTo>
                  <a:cubicBezTo>
                    <a:pt x="8034324" y="1681973"/>
                    <a:pt x="8030180" y="1679384"/>
                    <a:pt x="8026036" y="1676276"/>
                  </a:cubicBezTo>
                  <a:cubicBezTo>
                    <a:pt x="8060740" y="1627068"/>
                    <a:pt x="8095445" y="1577860"/>
                    <a:pt x="8129631" y="1528653"/>
                  </a:cubicBezTo>
                  <a:cubicBezTo>
                    <a:pt x="8124970" y="1525027"/>
                    <a:pt x="8120308" y="1521919"/>
                    <a:pt x="8116164" y="1518293"/>
                  </a:cubicBezTo>
                  <a:cubicBezTo>
                    <a:pt x="8021892" y="1627586"/>
                    <a:pt x="7927620" y="1736879"/>
                    <a:pt x="7830241" y="1850316"/>
                  </a:cubicBezTo>
                  <a:cubicBezTo>
                    <a:pt x="7827651" y="1841510"/>
                    <a:pt x="7823507" y="1828043"/>
                    <a:pt x="7818327" y="1812503"/>
                  </a:cubicBezTo>
                  <a:cubicBezTo>
                    <a:pt x="7813666" y="1816647"/>
                    <a:pt x="7807450" y="1821309"/>
                    <a:pt x="7798645" y="1829079"/>
                  </a:cubicBezTo>
                  <a:cubicBezTo>
                    <a:pt x="7796055" y="1819237"/>
                    <a:pt x="7793983" y="1810949"/>
                    <a:pt x="7791393" y="1802144"/>
                  </a:cubicBezTo>
                  <a:cubicBezTo>
                    <a:pt x="7787249" y="1800072"/>
                    <a:pt x="7782587" y="1798518"/>
                    <a:pt x="7778444" y="1796446"/>
                  </a:cubicBezTo>
                  <a:cubicBezTo>
                    <a:pt x="7753581" y="1846690"/>
                    <a:pt x="7729236" y="1897451"/>
                    <a:pt x="7704373" y="1947695"/>
                  </a:cubicBezTo>
                  <a:cubicBezTo>
                    <a:pt x="7703337" y="1947177"/>
                    <a:pt x="7701783" y="1946659"/>
                    <a:pt x="7700747" y="1946141"/>
                  </a:cubicBezTo>
                  <a:cubicBezTo>
                    <a:pt x="7702819" y="1936300"/>
                    <a:pt x="7704891" y="1925940"/>
                    <a:pt x="7710589" y="1901595"/>
                  </a:cubicBezTo>
                  <a:cubicBezTo>
                    <a:pt x="7669669" y="1955465"/>
                    <a:pt x="7637036" y="1998457"/>
                    <a:pt x="7603885" y="2041449"/>
                  </a:cubicBezTo>
                  <a:cubicBezTo>
                    <a:pt x="7593526" y="2054398"/>
                    <a:pt x="7583166" y="2067347"/>
                    <a:pt x="7571771" y="2079779"/>
                  </a:cubicBezTo>
                  <a:cubicBezTo>
                    <a:pt x="7533959" y="2119145"/>
                    <a:pt x="7496147" y="2159029"/>
                    <a:pt x="7457299" y="2197877"/>
                  </a:cubicBezTo>
                  <a:cubicBezTo>
                    <a:pt x="7406019" y="2249157"/>
                    <a:pt x="7354739" y="2300437"/>
                    <a:pt x="7302424" y="2350680"/>
                  </a:cubicBezTo>
                  <a:cubicBezTo>
                    <a:pt x="7297762" y="2354824"/>
                    <a:pt x="7284812" y="2355342"/>
                    <a:pt x="7278597" y="2352234"/>
                  </a:cubicBezTo>
                  <a:cubicBezTo>
                    <a:pt x="7260986" y="2343947"/>
                    <a:pt x="7245446" y="2332033"/>
                    <a:pt x="7228353" y="2321674"/>
                  </a:cubicBezTo>
                  <a:cubicBezTo>
                    <a:pt x="7237159" y="2294739"/>
                    <a:pt x="7248554" y="2261070"/>
                    <a:pt x="7259950" y="2227402"/>
                  </a:cubicBezTo>
                  <a:cubicBezTo>
                    <a:pt x="7254770" y="2223258"/>
                    <a:pt x="7249590" y="2219114"/>
                    <a:pt x="7244411" y="2215489"/>
                  </a:cubicBezTo>
                  <a:cubicBezTo>
                    <a:pt x="7230943" y="2222222"/>
                    <a:pt x="7214886" y="2226366"/>
                    <a:pt x="7205044" y="2236726"/>
                  </a:cubicBezTo>
                  <a:cubicBezTo>
                    <a:pt x="7150139" y="2291631"/>
                    <a:pt x="7096788" y="2348608"/>
                    <a:pt x="7042918" y="2404550"/>
                  </a:cubicBezTo>
                  <a:cubicBezTo>
                    <a:pt x="7036184" y="2398334"/>
                    <a:pt x="7029451" y="2392636"/>
                    <a:pt x="7022717" y="2386421"/>
                  </a:cubicBezTo>
                  <a:cubicBezTo>
                    <a:pt x="7139261" y="2260034"/>
                    <a:pt x="7256324" y="2133648"/>
                    <a:pt x="7372868" y="2006744"/>
                  </a:cubicBezTo>
                  <a:cubicBezTo>
                    <a:pt x="7367171" y="2000011"/>
                    <a:pt x="7361473" y="1993795"/>
                    <a:pt x="7355775" y="1987061"/>
                  </a:cubicBezTo>
                  <a:cubicBezTo>
                    <a:pt x="7338682" y="2000011"/>
                    <a:pt x="7321071" y="2012960"/>
                    <a:pt x="7296726" y="2031089"/>
                  </a:cubicBezTo>
                  <a:cubicBezTo>
                    <a:pt x="7299834" y="2011406"/>
                    <a:pt x="7298280" y="1990687"/>
                    <a:pt x="7307086" y="1976702"/>
                  </a:cubicBezTo>
                  <a:cubicBezTo>
                    <a:pt x="7329877" y="1940961"/>
                    <a:pt x="7357329" y="1908329"/>
                    <a:pt x="7383746" y="1875178"/>
                  </a:cubicBezTo>
                  <a:cubicBezTo>
                    <a:pt x="7423112" y="1825453"/>
                    <a:pt x="7464032" y="1776763"/>
                    <a:pt x="7499254" y="1720822"/>
                  </a:cubicBezTo>
                  <a:cubicBezTo>
                    <a:pt x="7485269" y="1726001"/>
                    <a:pt x="7471802" y="1731699"/>
                    <a:pt x="7457816" y="1736879"/>
                  </a:cubicBezTo>
                  <a:cubicBezTo>
                    <a:pt x="7454191" y="1734289"/>
                    <a:pt x="7450565" y="1731181"/>
                    <a:pt x="7446939" y="1728591"/>
                  </a:cubicBezTo>
                  <a:cubicBezTo>
                    <a:pt x="7459888" y="1708908"/>
                    <a:pt x="7471802" y="1688189"/>
                    <a:pt x="7486305" y="1670060"/>
                  </a:cubicBezTo>
                  <a:cubicBezTo>
                    <a:pt x="7519456" y="1629140"/>
                    <a:pt x="7554678" y="1591846"/>
                    <a:pt x="7601814" y="1562839"/>
                  </a:cubicBezTo>
                  <a:cubicBezTo>
                    <a:pt x="7638590" y="1540048"/>
                    <a:pt x="7660345" y="1494466"/>
                    <a:pt x="7690388" y="1460280"/>
                  </a:cubicBezTo>
                  <a:cubicBezTo>
                    <a:pt x="7706445" y="1442151"/>
                    <a:pt x="7725610" y="1426611"/>
                    <a:pt x="7743221" y="1409518"/>
                  </a:cubicBezTo>
                  <a:cubicBezTo>
                    <a:pt x="7747883" y="1412108"/>
                    <a:pt x="7753063" y="1414698"/>
                    <a:pt x="7757725" y="1417288"/>
                  </a:cubicBezTo>
                  <a:cubicBezTo>
                    <a:pt x="7743739" y="1442669"/>
                    <a:pt x="7730272" y="1488768"/>
                    <a:pt x="7715769" y="1489286"/>
                  </a:cubicBezTo>
                  <a:cubicBezTo>
                    <a:pt x="7669151" y="1490322"/>
                    <a:pt x="7701783" y="1542638"/>
                    <a:pt x="7663971" y="1552480"/>
                  </a:cubicBezTo>
                  <a:cubicBezTo>
                    <a:pt x="7641180" y="1558177"/>
                    <a:pt x="7627713" y="1600651"/>
                    <a:pt x="7608547" y="1629140"/>
                  </a:cubicBezTo>
                  <a:cubicBezTo>
                    <a:pt x="7667597" y="1573199"/>
                    <a:pt x="7724574" y="1521401"/>
                    <a:pt x="7778961" y="1466496"/>
                  </a:cubicBezTo>
                  <a:cubicBezTo>
                    <a:pt x="7806932" y="1438007"/>
                    <a:pt x="7836974" y="1406410"/>
                    <a:pt x="7811076" y="1358756"/>
                  </a:cubicBezTo>
                  <a:cubicBezTo>
                    <a:pt x="7807968" y="1353059"/>
                    <a:pt x="7818845" y="1334930"/>
                    <a:pt x="7827651" y="1328714"/>
                  </a:cubicBezTo>
                  <a:cubicBezTo>
                    <a:pt x="7864427" y="1301261"/>
                    <a:pt x="7903276" y="1277434"/>
                    <a:pt x="7939534" y="1249464"/>
                  </a:cubicBezTo>
                  <a:cubicBezTo>
                    <a:pt x="7956627" y="1236514"/>
                    <a:pt x="7976310" y="1220975"/>
                    <a:pt x="7983044" y="1202328"/>
                  </a:cubicBezTo>
                  <a:cubicBezTo>
                    <a:pt x="8005835" y="1140689"/>
                    <a:pt x="8063330" y="1119452"/>
                    <a:pt x="8108912" y="1083193"/>
                  </a:cubicBezTo>
                  <a:cubicBezTo>
                    <a:pt x="8160192" y="1042791"/>
                    <a:pt x="8209399" y="999281"/>
                    <a:pt x="8263269" y="953699"/>
                  </a:cubicBezTo>
                  <a:cubicBezTo>
                    <a:pt x="8275183" y="950074"/>
                    <a:pt x="8301599" y="949038"/>
                    <a:pt x="8316621" y="935052"/>
                  </a:cubicBezTo>
                  <a:cubicBezTo>
                    <a:pt x="8331124" y="921585"/>
                    <a:pt x="8334231" y="895168"/>
                    <a:pt x="8342001" y="873931"/>
                  </a:cubicBezTo>
                  <a:cubicBezTo>
                    <a:pt x="8346663" y="875485"/>
                    <a:pt x="8350807" y="877557"/>
                    <a:pt x="8355469" y="879111"/>
                  </a:cubicBezTo>
                  <a:cubicBezTo>
                    <a:pt x="8354950" y="886880"/>
                    <a:pt x="8354432" y="894132"/>
                    <a:pt x="8353397" y="908118"/>
                  </a:cubicBezTo>
                  <a:cubicBezTo>
                    <a:pt x="8382921" y="895168"/>
                    <a:pt x="8409338" y="883255"/>
                    <a:pt x="8444560" y="867715"/>
                  </a:cubicBezTo>
                  <a:cubicBezTo>
                    <a:pt x="8432646" y="883773"/>
                    <a:pt x="8426949" y="891542"/>
                    <a:pt x="8421769" y="898794"/>
                  </a:cubicBezTo>
                  <a:cubicBezTo>
                    <a:pt x="8423841" y="901384"/>
                    <a:pt x="8425395" y="903456"/>
                    <a:pt x="8427467" y="906046"/>
                  </a:cubicBezTo>
                  <a:cubicBezTo>
                    <a:pt x="8470977" y="869269"/>
                    <a:pt x="8514487" y="832493"/>
                    <a:pt x="8569392" y="785875"/>
                  </a:cubicBezTo>
                  <a:cubicBezTo>
                    <a:pt x="8573536" y="811774"/>
                    <a:pt x="8582342" y="829385"/>
                    <a:pt x="8576644" y="839745"/>
                  </a:cubicBezTo>
                  <a:cubicBezTo>
                    <a:pt x="8567320" y="857356"/>
                    <a:pt x="8551781" y="873931"/>
                    <a:pt x="8534688" y="883773"/>
                  </a:cubicBezTo>
                  <a:cubicBezTo>
                    <a:pt x="8501020" y="902938"/>
                    <a:pt x="8463725" y="915369"/>
                    <a:pt x="8430057" y="934016"/>
                  </a:cubicBezTo>
                  <a:cubicBezTo>
                    <a:pt x="8424877" y="937124"/>
                    <a:pt x="8423841" y="959915"/>
                    <a:pt x="8429021" y="967167"/>
                  </a:cubicBezTo>
                  <a:cubicBezTo>
                    <a:pt x="8435236" y="975454"/>
                    <a:pt x="8451294" y="976490"/>
                    <a:pt x="8463207" y="979080"/>
                  </a:cubicBezTo>
                  <a:cubicBezTo>
                    <a:pt x="8472013" y="981152"/>
                    <a:pt x="8481336" y="981152"/>
                    <a:pt x="8495840" y="982706"/>
                  </a:cubicBezTo>
                  <a:cubicBezTo>
                    <a:pt x="8537796" y="945930"/>
                    <a:pt x="8588558" y="901384"/>
                    <a:pt x="8639319" y="856320"/>
                  </a:cubicBezTo>
                  <a:cubicBezTo>
                    <a:pt x="8643463" y="860982"/>
                    <a:pt x="8647606" y="865126"/>
                    <a:pt x="8651750" y="869787"/>
                  </a:cubicBezTo>
                  <a:cubicBezTo>
                    <a:pt x="8629477" y="894132"/>
                    <a:pt x="8606687" y="918477"/>
                    <a:pt x="8576644" y="951627"/>
                  </a:cubicBezTo>
                  <a:cubicBezTo>
                    <a:pt x="8595809" y="945930"/>
                    <a:pt x="8604097" y="943858"/>
                    <a:pt x="8612902" y="941268"/>
                  </a:cubicBezTo>
                  <a:cubicBezTo>
                    <a:pt x="8607205" y="959915"/>
                    <a:pt x="8601507" y="978044"/>
                    <a:pt x="8596327" y="996173"/>
                  </a:cubicBezTo>
                  <a:cubicBezTo>
                    <a:pt x="8604097" y="1002389"/>
                    <a:pt x="8612384" y="1008605"/>
                    <a:pt x="8620154" y="1014303"/>
                  </a:cubicBezTo>
                  <a:cubicBezTo>
                    <a:pt x="8642945" y="989958"/>
                    <a:pt x="8665218" y="965613"/>
                    <a:pt x="8688527" y="941268"/>
                  </a:cubicBezTo>
                  <a:cubicBezTo>
                    <a:pt x="8643981" y="887398"/>
                    <a:pt x="8665218" y="856838"/>
                    <a:pt x="8697850" y="828349"/>
                  </a:cubicBezTo>
                  <a:cubicBezTo>
                    <a:pt x="8707692" y="819544"/>
                    <a:pt x="8738771" y="815918"/>
                    <a:pt x="8707174" y="795199"/>
                  </a:cubicBezTo>
                  <a:cubicBezTo>
                    <a:pt x="8746022" y="817472"/>
                    <a:pt x="8758971" y="785875"/>
                    <a:pt x="8773475" y="762048"/>
                  </a:cubicBezTo>
                  <a:cubicBezTo>
                    <a:pt x="8776583" y="756869"/>
                    <a:pt x="8769849" y="744955"/>
                    <a:pt x="8767259" y="736150"/>
                  </a:cubicBezTo>
                  <a:cubicBezTo>
                    <a:pt x="8747058" y="746509"/>
                    <a:pt x="8726339" y="755833"/>
                    <a:pt x="8707692" y="768782"/>
                  </a:cubicBezTo>
                  <a:cubicBezTo>
                    <a:pt x="8698886" y="770336"/>
                    <a:pt x="8703030" y="785357"/>
                    <a:pt x="8703548" y="795199"/>
                  </a:cubicBezTo>
                  <a:close/>
                  <a:moveTo>
                    <a:pt x="3737714" y="5987389"/>
                  </a:moveTo>
                  <a:cubicBezTo>
                    <a:pt x="3687470" y="5987389"/>
                    <a:pt x="3636708" y="5987389"/>
                    <a:pt x="3584393" y="5987389"/>
                  </a:cubicBezTo>
                  <a:cubicBezTo>
                    <a:pt x="3586465" y="5998784"/>
                    <a:pt x="3588019" y="6010180"/>
                    <a:pt x="3589573" y="6018467"/>
                  </a:cubicBezTo>
                  <a:cubicBezTo>
                    <a:pt x="3569372" y="6026755"/>
                    <a:pt x="3550725" y="6034525"/>
                    <a:pt x="3531559" y="6042294"/>
                  </a:cubicBezTo>
                  <a:cubicBezTo>
                    <a:pt x="3534149" y="6047992"/>
                    <a:pt x="3536221" y="6054208"/>
                    <a:pt x="3538811" y="6059905"/>
                  </a:cubicBezTo>
                  <a:cubicBezTo>
                    <a:pt x="3607702" y="6041776"/>
                    <a:pt x="3700938" y="6099272"/>
                    <a:pt x="3737714" y="5987389"/>
                  </a:cubicBezTo>
                  <a:cubicBezTo>
                    <a:pt x="3759987" y="6011216"/>
                    <a:pt x="3822144" y="5965116"/>
                    <a:pt x="3814892" y="6039704"/>
                  </a:cubicBezTo>
                  <a:cubicBezTo>
                    <a:pt x="3840273" y="6025201"/>
                    <a:pt x="3858920" y="6014841"/>
                    <a:pt x="3878085" y="6003964"/>
                  </a:cubicBezTo>
                  <a:cubicBezTo>
                    <a:pt x="3877049" y="5998266"/>
                    <a:pt x="3876531" y="5992569"/>
                    <a:pt x="3875496" y="5987389"/>
                  </a:cubicBezTo>
                  <a:cubicBezTo>
                    <a:pt x="3829913" y="5987389"/>
                    <a:pt x="3783814" y="5987389"/>
                    <a:pt x="3737714" y="5987389"/>
                  </a:cubicBezTo>
                  <a:close/>
                  <a:moveTo>
                    <a:pt x="5916320" y="3908751"/>
                  </a:moveTo>
                  <a:cubicBezTo>
                    <a:pt x="5901299" y="3911860"/>
                    <a:pt x="5885242" y="3912377"/>
                    <a:pt x="5871256" y="3918075"/>
                  </a:cubicBezTo>
                  <a:cubicBezTo>
                    <a:pt x="5697734" y="3984376"/>
                    <a:pt x="5524731" y="4051195"/>
                    <a:pt x="5351727" y="4118014"/>
                  </a:cubicBezTo>
                  <a:cubicBezTo>
                    <a:pt x="5354317" y="4124747"/>
                    <a:pt x="5356389" y="4131999"/>
                    <a:pt x="5358979" y="4138733"/>
                  </a:cubicBezTo>
                  <a:cubicBezTo>
                    <a:pt x="5380215" y="4131481"/>
                    <a:pt x="5401970" y="4125266"/>
                    <a:pt x="5422689" y="4116460"/>
                  </a:cubicBezTo>
                  <a:cubicBezTo>
                    <a:pt x="5441336" y="4108172"/>
                    <a:pt x="5458430" y="4095223"/>
                    <a:pt x="5477077" y="4087971"/>
                  </a:cubicBezTo>
                  <a:cubicBezTo>
                    <a:pt x="5530428" y="4067252"/>
                    <a:pt x="5583780" y="4047051"/>
                    <a:pt x="5638167" y="4028922"/>
                  </a:cubicBezTo>
                  <a:cubicBezTo>
                    <a:pt x="5680641" y="4014937"/>
                    <a:pt x="5723633" y="3998362"/>
                    <a:pt x="5767661" y="3992664"/>
                  </a:cubicBezTo>
                  <a:cubicBezTo>
                    <a:pt x="5827228" y="3984894"/>
                    <a:pt x="5865559" y="3942420"/>
                    <a:pt x="5914248" y="3917039"/>
                  </a:cubicBezTo>
                  <a:cubicBezTo>
                    <a:pt x="5915803" y="3916003"/>
                    <a:pt x="5914766" y="3910306"/>
                    <a:pt x="5915284" y="3906680"/>
                  </a:cubicBezTo>
                  <a:cubicBezTo>
                    <a:pt x="5968636" y="3942420"/>
                    <a:pt x="5991945" y="3882335"/>
                    <a:pt x="6033383" y="3880263"/>
                  </a:cubicBezTo>
                  <a:cubicBezTo>
                    <a:pt x="6031311" y="3873529"/>
                    <a:pt x="6029239" y="3867313"/>
                    <a:pt x="6026649" y="3860580"/>
                  </a:cubicBezTo>
                  <a:cubicBezTo>
                    <a:pt x="5989873" y="3877155"/>
                    <a:pt x="5953097" y="3892694"/>
                    <a:pt x="5916320" y="3908751"/>
                  </a:cubicBezTo>
                  <a:close/>
                  <a:moveTo>
                    <a:pt x="8587004" y="3350892"/>
                  </a:moveTo>
                  <a:cubicBezTo>
                    <a:pt x="8612384" y="3324475"/>
                    <a:pt x="8635693" y="3280447"/>
                    <a:pt x="8664182" y="3276821"/>
                  </a:cubicBezTo>
                  <a:cubicBezTo>
                    <a:pt x="8688009" y="3273713"/>
                    <a:pt x="8699404" y="3265426"/>
                    <a:pt x="8713390" y="3252476"/>
                  </a:cubicBezTo>
                  <a:cubicBezTo>
                    <a:pt x="8715462" y="3250922"/>
                    <a:pt x="8711836" y="3243153"/>
                    <a:pt x="8709246" y="3230721"/>
                  </a:cubicBezTo>
                  <a:cubicBezTo>
                    <a:pt x="8727893" y="3243153"/>
                    <a:pt x="8739289" y="3250922"/>
                    <a:pt x="8745504" y="3255066"/>
                  </a:cubicBezTo>
                  <a:cubicBezTo>
                    <a:pt x="8812323" y="3197571"/>
                    <a:pt x="8874998" y="3142147"/>
                    <a:pt x="8940263" y="3089314"/>
                  </a:cubicBezTo>
                  <a:cubicBezTo>
                    <a:pt x="8988953" y="3049948"/>
                    <a:pt x="9040750" y="3014207"/>
                    <a:pt x="9090994" y="2976913"/>
                  </a:cubicBezTo>
                  <a:cubicBezTo>
                    <a:pt x="9106015" y="2965518"/>
                    <a:pt x="9120519" y="2946352"/>
                    <a:pt x="9136576" y="2944281"/>
                  </a:cubicBezTo>
                  <a:cubicBezTo>
                    <a:pt x="9186820" y="2939101"/>
                    <a:pt x="9226186" y="2928741"/>
                    <a:pt x="9216862" y="2854671"/>
                  </a:cubicBezTo>
                  <a:cubicBezTo>
                    <a:pt x="9170762" y="2883677"/>
                    <a:pt x="9126216" y="2909576"/>
                    <a:pt x="9083225" y="2938065"/>
                  </a:cubicBezTo>
                  <a:cubicBezTo>
                    <a:pt x="9009672" y="2986237"/>
                    <a:pt x="8938191" y="3038034"/>
                    <a:pt x="8863085" y="3084134"/>
                  </a:cubicBezTo>
                  <a:cubicBezTo>
                    <a:pt x="8796266" y="3125054"/>
                    <a:pt x="8725303" y="3158205"/>
                    <a:pt x="8657448" y="3197571"/>
                  </a:cubicBezTo>
                  <a:cubicBezTo>
                    <a:pt x="8609277" y="3225542"/>
                    <a:pt x="8566802" y="3264908"/>
                    <a:pt x="8516041" y="3286145"/>
                  </a:cubicBezTo>
                  <a:cubicBezTo>
                    <a:pt x="8487034" y="3298058"/>
                    <a:pt x="8504645" y="3309972"/>
                    <a:pt x="8502055" y="3322403"/>
                  </a:cubicBezTo>
                  <a:cubicBezTo>
                    <a:pt x="8494286" y="3326029"/>
                    <a:pt x="8487034" y="3329137"/>
                    <a:pt x="8479264" y="3332763"/>
                  </a:cubicBezTo>
                  <a:cubicBezTo>
                    <a:pt x="8431093" y="3315151"/>
                    <a:pt x="8402604" y="3353999"/>
                    <a:pt x="8367382" y="3373165"/>
                  </a:cubicBezTo>
                  <a:cubicBezTo>
                    <a:pt x="8294347" y="3413567"/>
                    <a:pt x="8219759" y="3450861"/>
                    <a:pt x="8151904" y="3499033"/>
                  </a:cubicBezTo>
                  <a:cubicBezTo>
                    <a:pt x="8118753" y="3522859"/>
                    <a:pt x="8095445" y="3552384"/>
                    <a:pt x="8047791" y="3548758"/>
                  </a:cubicBezTo>
                  <a:cubicBezTo>
                    <a:pt x="8027072" y="3547204"/>
                    <a:pt x="8003245" y="3566887"/>
                    <a:pt x="7983044" y="3580355"/>
                  </a:cubicBezTo>
                  <a:cubicBezTo>
                    <a:pt x="7918815" y="3623865"/>
                    <a:pt x="7852514" y="3664785"/>
                    <a:pt x="7793465" y="3714511"/>
                  </a:cubicBezTo>
                  <a:cubicBezTo>
                    <a:pt x="7731308" y="3767344"/>
                    <a:pt x="7645842" y="3763718"/>
                    <a:pt x="7582131" y="3820178"/>
                  </a:cubicBezTo>
                  <a:cubicBezTo>
                    <a:pt x="7528779" y="3867313"/>
                    <a:pt x="7451601" y="3888551"/>
                    <a:pt x="7383746" y="3918593"/>
                  </a:cubicBezTo>
                  <a:cubicBezTo>
                    <a:pt x="7222655" y="3989556"/>
                    <a:pt x="7061565" y="4060000"/>
                    <a:pt x="6899438" y="4128373"/>
                  </a:cubicBezTo>
                  <a:cubicBezTo>
                    <a:pt x="6791182" y="4173955"/>
                    <a:pt x="6681888" y="4215912"/>
                    <a:pt x="6573113" y="4259421"/>
                  </a:cubicBezTo>
                  <a:cubicBezTo>
                    <a:pt x="6566898" y="4262011"/>
                    <a:pt x="6560683" y="4263565"/>
                    <a:pt x="6553949" y="4265119"/>
                  </a:cubicBezTo>
                  <a:cubicBezTo>
                    <a:pt x="6521834" y="4274443"/>
                    <a:pt x="6487130" y="4279622"/>
                    <a:pt x="6457605" y="4294126"/>
                  </a:cubicBezTo>
                  <a:cubicBezTo>
                    <a:pt x="6377319" y="4332456"/>
                    <a:pt x="6300658" y="4379074"/>
                    <a:pt x="6218818" y="4414296"/>
                  </a:cubicBezTo>
                  <a:cubicBezTo>
                    <a:pt x="6157179" y="4441231"/>
                    <a:pt x="6089325" y="4454698"/>
                    <a:pt x="6025613" y="4477489"/>
                  </a:cubicBezTo>
                  <a:cubicBezTo>
                    <a:pt x="6000232" y="4486295"/>
                    <a:pt x="5977960" y="4504424"/>
                    <a:pt x="5954132" y="4517891"/>
                  </a:cubicBezTo>
                  <a:cubicBezTo>
                    <a:pt x="5955686" y="4520481"/>
                    <a:pt x="5957241" y="4523071"/>
                    <a:pt x="5958794" y="4525661"/>
                  </a:cubicBezTo>
                  <a:cubicBezTo>
                    <a:pt x="5973298" y="4520999"/>
                    <a:pt x="5987801" y="4515819"/>
                    <a:pt x="6002304" y="4511158"/>
                  </a:cubicBezTo>
                  <a:cubicBezTo>
                    <a:pt x="6035973" y="4559847"/>
                    <a:pt x="6099166" y="4570725"/>
                    <a:pt x="6113669" y="4527733"/>
                  </a:cubicBezTo>
                  <a:cubicBezTo>
                    <a:pt x="6130763" y="4476971"/>
                    <a:pt x="6183596" y="4464540"/>
                    <a:pt x="6208459" y="4466612"/>
                  </a:cubicBezTo>
                  <a:cubicBezTo>
                    <a:pt x="6258702" y="4470238"/>
                    <a:pt x="6265954" y="4447446"/>
                    <a:pt x="6268544" y="4426210"/>
                  </a:cubicBezTo>
                  <a:cubicBezTo>
                    <a:pt x="6293406" y="4425174"/>
                    <a:pt x="6311536" y="4427763"/>
                    <a:pt x="6327075" y="4422584"/>
                  </a:cubicBezTo>
                  <a:cubicBezTo>
                    <a:pt x="6338989" y="4418440"/>
                    <a:pt x="6346758" y="4402383"/>
                    <a:pt x="6358672" y="4395131"/>
                  </a:cubicBezTo>
                  <a:cubicBezTo>
                    <a:pt x="6381981" y="4380110"/>
                    <a:pt x="6406325" y="4366642"/>
                    <a:pt x="6438440" y="4347995"/>
                  </a:cubicBezTo>
                  <a:cubicBezTo>
                    <a:pt x="6433778" y="4370786"/>
                    <a:pt x="6431706" y="4381664"/>
                    <a:pt x="6430152" y="4389433"/>
                  </a:cubicBezTo>
                  <a:cubicBezTo>
                    <a:pt x="6534784" y="4400311"/>
                    <a:pt x="6597977" y="4315881"/>
                    <a:pt x="6679298" y="4285320"/>
                  </a:cubicBezTo>
                  <a:cubicBezTo>
                    <a:pt x="6693284" y="4295162"/>
                    <a:pt x="6703644" y="4302931"/>
                    <a:pt x="6712967" y="4309665"/>
                  </a:cubicBezTo>
                  <a:cubicBezTo>
                    <a:pt x="6693284" y="4323650"/>
                    <a:pt x="6657544" y="4345405"/>
                    <a:pt x="6659616" y="4349031"/>
                  </a:cubicBezTo>
                  <a:cubicBezTo>
                    <a:pt x="6683443" y="4398757"/>
                    <a:pt x="6638897" y="4389433"/>
                    <a:pt x="6619213" y="4398239"/>
                  </a:cubicBezTo>
                  <a:cubicBezTo>
                    <a:pt x="6588135" y="4411706"/>
                    <a:pt x="6556021" y="4422066"/>
                    <a:pt x="6523906" y="4432425"/>
                  </a:cubicBezTo>
                  <a:cubicBezTo>
                    <a:pt x="6517690" y="4434497"/>
                    <a:pt x="6509921" y="4430871"/>
                    <a:pt x="6503187" y="4431907"/>
                  </a:cubicBezTo>
                  <a:cubicBezTo>
                    <a:pt x="6475217" y="4435533"/>
                    <a:pt x="6447246" y="4439677"/>
                    <a:pt x="6418757" y="4443303"/>
                  </a:cubicBezTo>
                  <a:cubicBezTo>
                    <a:pt x="6420311" y="4450554"/>
                    <a:pt x="6421865" y="4457806"/>
                    <a:pt x="6422900" y="4465058"/>
                  </a:cubicBezTo>
                  <a:cubicBezTo>
                    <a:pt x="6464339" y="4456252"/>
                    <a:pt x="6506295" y="4449518"/>
                    <a:pt x="6547215" y="4438123"/>
                  </a:cubicBezTo>
                  <a:cubicBezTo>
                    <a:pt x="6636307" y="4413778"/>
                    <a:pt x="6725398" y="4387879"/>
                    <a:pt x="6813972" y="4360427"/>
                  </a:cubicBezTo>
                  <a:cubicBezTo>
                    <a:pt x="6840907" y="4352139"/>
                    <a:pt x="6880273" y="4350067"/>
                    <a:pt x="6860590" y="4288428"/>
                  </a:cubicBezTo>
                  <a:cubicBezTo>
                    <a:pt x="6891669" y="4338154"/>
                    <a:pt x="6912388" y="4336600"/>
                    <a:pt x="6937251" y="4302931"/>
                  </a:cubicBezTo>
                  <a:cubicBezTo>
                    <a:pt x="6951236" y="4283248"/>
                    <a:pt x="6972991" y="4268745"/>
                    <a:pt x="7001998" y="4241810"/>
                  </a:cubicBezTo>
                  <a:cubicBezTo>
                    <a:pt x="6997336" y="4268745"/>
                    <a:pt x="6995782" y="4278586"/>
                    <a:pt x="6991120" y="4303967"/>
                  </a:cubicBezTo>
                  <a:cubicBezTo>
                    <a:pt x="7007177" y="4267709"/>
                    <a:pt x="7016501" y="4246472"/>
                    <a:pt x="7024789" y="4227307"/>
                  </a:cubicBezTo>
                  <a:cubicBezTo>
                    <a:pt x="7050688" y="4229897"/>
                    <a:pt x="7072960" y="4231969"/>
                    <a:pt x="7089018" y="4233522"/>
                  </a:cubicBezTo>
                  <a:cubicBezTo>
                    <a:pt x="7077622" y="4244918"/>
                    <a:pt x="7064673" y="4257350"/>
                    <a:pt x="7041882" y="4279622"/>
                  </a:cubicBezTo>
                  <a:cubicBezTo>
                    <a:pt x="7133564" y="4268227"/>
                    <a:pt x="7172930" y="4235595"/>
                    <a:pt x="7197274" y="4164114"/>
                  </a:cubicBezTo>
                  <a:cubicBezTo>
                    <a:pt x="7198829" y="4159452"/>
                    <a:pt x="7201936" y="4152718"/>
                    <a:pt x="7206080" y="4151164"/>
                  </a:cubicBezTo>
                  <a:cubicBezTo>
                    <a:pt x="7245446" y="4135625"/>
                    <a:pt x="7284812" y="4121640"/>
                    <a:pt x="7324178" y="4106618"/>
                  </a:cubicBezTo>
                  <a:cubicBezTo>
                    <a:pt x="7325733" y="4111280"/>
                    <a:pt x="7326768" y="4115424"/>
                    <a:pt x="7328322" y="4120086"/>
                  </a:cubicBezTo>
                  <a:cubicBezTo>
                    <a:pt x="7314337" y="4131481"/>
                    <a:pt x="7299834" y="4142359"/>
                    <a:pt x="7285849" y="4153754"/>
                  </a:cubicBezTo>
                  <a:cubicBezTo>
                    <a:pt x="7289474" y="4159452"/>
                    <a:pt x="7292582" y="4164632"/>
                    <a:pt x="7296208" y="4170329"/>
                  </a:cubicBezTo>
                  <a:cubicBezTo>
                    <a:pt x="7325215" y="4155308"/>
                    <a:pt x="7354221" y="4140287"/>
                    <a:pt x="7377530" y="4128373"/>
                  </a:cubicBezTo>
                  <a:cubicBezTo>
                    <a:pt x="7373905" y="4110244"/>
                    <a:pt x="7365616" y="4090043"/>
                    <a:pt x="7369243" y="4087453"/>
                  </a:cubicBezTo>
                  <a:cubicBezTo>
                    <a:pt x="7383228" y="4078648"/>
                    <a:pt x="7403429" y="4067770"/>
                    <a:pt x="7416378" y="4072432"/>
                  </a:cubicBezTo>
                  <a:cubicBezTo>
                    <a:pt x="7426220" y="4076058"/>
                    <a:pt x="7428292" y="4101439"/>
                    <a:pt x="7434508" y="4119568"/>
                  </a:cubicBezTo>
                  <a:cubicBezTo>
                    <a:pt x="7463514" y="4108172"/>
                    <a:pt x="7495110" y="4095741"/>
                    <a:pt x="7530333" y="4082273"/>
                  </a:cubicBezTo>
                  <a:cubicBezTo>
                    <a:pt x="7509614" y="4037210"/>
                    <a:pt x="7531369" y="4020116"/>
                    <a:pt x="7568663" y="4019081"/>
                  </a:cubicBezTo>
                  <a:cubicBezTo>
                    <a:pt x="7571771" y="4035138"/>
                    <a:pt x="7574879" y="4048087"/>
                    <a:pt x="7577469" y="4061554"/>
                  </a:cubicBezTo>
                  <a:cubicBezTo>
                    <a:pt x="7593526" y="4055857"/>
                    <a:pt x="7617871" y="4055339"/>
                    <a:pt x="7624087" y="4043943"/>
                  </a:cubicBezTo>
                  <a:cubicBezTo>
                    <a:pt x="7645323" y="4004577"/>
                    <a:pt x="7677438" y="3986966"/>
                    <a:pt x="7716286" y="3968319"/>
                  </a:cubicBezTo>
                  <a:cubicBezTo>
                    <a:pt x="7747883" y="3953298"/>
                    <a:pt x="7771710" y="3937758"/>
                    <a:pt x="7807450" y="3953815"/>
                  </a:cubicBezTo>
                  <a:cubicBezTo>
                    <a:pt x="7815220" y="3957441"/>
                    <a:pt x="7838011" y="3947082"/>
                    <a:pt x="7840601" y="3938794"/>
                  </a:cubicBezTo>
                  <a:cubicBezTo>
                    <a:pt x="7853032" y="3898910"/>
                    <a:pt x="7874269" y="3880263"/>
                    <a:pt x="7917779" y="3893730"/>
                  </a:cubicBezTo>
                  <a:cubicBezTo>
                    <a:pt x="7953001" y="3904608"/>
                    <a:pt x="7946268" y="3894248"/>
                    <a:pt x="7972167" y="3865242"/>
                  </a:cubicBezTo>
                  <a:cubicBezTo>
                    <a:pt x="7995476" y="3839343"/>
                    <a:pt x="8040539" y="3832609"/>
                    <a:pt x="8075762" y="3817588"/>
                  </a:cubicBezTo>
                  <a:cubicBezTo>
                    <a:pt x="8076798" y="3824840"/>
                    <a:pt x="8077315" y="3832091"/>
                    <a:pt x="8079905" y="3854882"/>
                  </a:cubicBezTo>
                  <a:cubicBezTo>
                    <a:pt x="8108912" y="3821214"/>
                    <a:pt x="8124970" y="3790135"/>
                    <a:pt x="8150868" y="3775632"/>
                  </a:cubicBezTo>
                  <a:cubicBezTo>
                    <a:pt x="8256535" y="3714511"/>
                    <a:pt x="8361684" y="3652353"/>
                    <a:pt x="8472531" y="3602628"/>
                  </a:cubicBezTo>
                  <a:cubicBezTo>
                    <a:pt x="8578198" y="3554974"/>
                    <a:pt x="8671952" y="3490227"/>
                    <a:pt x="8765187" y="3424444"/>
                  </a:cubicBezTo>
                  <a:cubicBezTo>
                    <a:pt x="8841847" y="3370057"/>
                    <a:pt x="8918508" y="3315669"/>
                    <a:pt x="8990507" y="3255584"/>
                  </a:cubicBezTo>
                  <a:cubicBezTo>
                    <a:pt x="9048002" y="3207412"/>
                    <a:pt x="9097728" y="3150435"/>
                    <a:pt x="9151079" y="3097601"/>
                  </a:cubicBezTo>
                  <a:cubicBezTo>
                    <a:pt x="9147972" y="3094494"/>
                    <a:pt x="9145382" y="3091386"/>
                    <a:pt x="9142273" y="3088278"/>
                  </a:cubicBezTo>
                  <a:cubicBezTo>
                    <a:pt x="8963572" y="3209484"/>
                    <a:pt x="8784870" y="3331208"/>
                    <a:pt x="8606687" y="3452415"/>
                  </a:cubicBezTo>
                  <a:cubicBezTo>
                    <a:pt x="8601507" y="3446199"/>
                    <a:pt x="8596327" y="3439465"/>
                    <a:pt x="8591148" y="3433250"/>
                  </a:cubicBezTo>
                  <a:cubicBezTo>
                    <a:pt x="8621190" y="3405797"/>
                    <a:pt x="8650715" y="3378344"/>
                    <a:pt x="8680757" y="3351410"/>
                  </a:cubicBezTo>
                  <a:cubicBezTo>
                    <a:pt x="8679203" y="3348302"/>
                    <a:pt x="8677649" y="3344676"/>
                    <a:pt x="8676095" y="3341568"/>
                  </a:cubicBezTo>
                  <a:cubicBezTo>
                    <a:pt x="8646053" y="3349338"/>
                    <a:pt x="8616528" y="3357107"/>
                    <a:pt x="8586486" y="3364877"/>
                  </a:cubicBezTo>
                  <a:cubicBezTo>
                    <a:pt x="8587521" y="3358661"/>
                    <a:pt x="8587521" y="3355035"/>
                    <a:pt x="8587004" y="3350892"/>
                  </a:cubicBezTo>
                  <a:close/>
                  <a:moveTo>
                    <a:pt x="3730980" y="5956828"/>
                  </a:moveTo>
                  <a:cubicBezTo>
                    <a:pt x="3770864" y="5954756"/>
                    <a:pt x="3808159" y="5953720"/>
                    <a:pt x="3844935" y="5951648"/>
                  </a:cubicBezTo>
                  <a:cubicBezTo>
                    <a:pt x="3876013" y="5949576"/>
                    <a:pt x="3907610" y="5941289"/>
                    <a:pt x="3938688" y="5943879"/>
                  </a:cubicBezTo>
                  <a:cubicBezTo>
                    <a:pt x="4006543" y="5948541"/>
                    <a:pt x="4073880" y="5958382"/>
                    <a:pt x="4141217" y="5965633"/>
                  </a:cubicBezTo>
                  <a:cubicBezTo>
                    <a:pt x="4158310" y="5975993"/>
                    <a:pt x="4179029" y="5988942"/>
                    <a:pt x="4210108" y="6008108"/>
                  </a:cubicBezTo>
                  <a:cubicBezTo>
                    <a:pt x="4192496" y="5966152"/>
                    <a:pt x="4205964" y="5953720"/>
                    <a:pt x="4249474" y="5944397"/>
                  </a:cubicBezTo>
                  <a:cubicBezTo>
                    <a:pt x="4314739" y="5930929"/>
                    <a:pt x="4387256" y="5959936"/>
                    <a:pt x="4447341" y="5911246"/>
                  </a:cubicBezTo>
                  <a:cubicBezTo>
                    <a:pt x="4452003" y="5907620"/>
                    <a:pt x="4463916" y="5912800"/>
                    <a:pt x="4472722" y="5913836"/>
                  </a:cubicBezTo>
                  <a:cubicBezTo>
                    <a:pt x="4491369" y="5915390"/>
                    <a:pt x="4511052" y="5922124"/>
                    <a:pt x="4527627" y="5917462"/>
                  </a:cubicBezTo>
                  <a:cubicBezTo>
                    <a:pt x="4572691" y="5904513"/>
                    <a:pt x="4616719" y="5886384"/>
                    <a:pt x="4675768" y="5865147"/>
                  </a:cubicBezTo>
                  <a:cubicBezTo>
                    <a:pt x="4615165" y="5861520"/>
                    <a:pt x="4568029" y="5858413"/>
                    <a:pt x="4520376" y="5856341"/>
                  </a:cubicBezTo>
                  <a:cubicBezTo>
                    <a:pt x="4517268" y="5856341"/>
                    <a:pt x="4514160" y="5863593"/>
                    <a:pt x="4510016" y="5865665"/>
                  </a:cubicBezTo>
                  <a:cubicBezTo>
                    <a:pt x="4496031" y="5872398"/>
                    <a:pt x="4471686" y="5886901"/>
                    <a:pt x="4468578" y="5883276"/>
                  </a:cubicBezTo>
                  <a:cubicBezTo>
                    <a:pt x="4430248" y="5838212"/>
                    <a:pt x="4384148" y="5865665"/>
                    <a:pt x="4341156" y="5866700"/>
                  </a:cubicBezTo>
                  <a:cubicBezTo>
                    <a:pt x="4278999" y="5868254"/>
                    <a:pt x="4216324" y="5869290"/>
                    <a:pt x="4154166" y="5869808"/>
                  </a:cubicBezTo>
                  <a:cubicBezTo>
                    <a:pt x="4092009" y="5870326"/>
                    <a:pt x="4029852" y="5869808"/>
                    <a:pt x="3958889" y="5869808"/>
                  </a:cubicBezTo>
                  <a:cubicBezTo>
                    <a:pt x="3973911" y="5894153"/>
                    <a:pt x="3980126" y="5903476"/>
                    <a:pt x="3987896" y="5915390"/>
                  </a:cubicBezTo>
                  <a:cubicBezTo>
                    <a:pt x="3963551" y="5915390"/>
                    <a:pt x="3943868" y="5915390"/>
                    <a:pt x="3910718" y="5915390"/>
                  </a:cubicBezTo>
                  <a:cubicBezTo>
                    <a:pt x="3929883" y="5902441"/>
                    <a:pt x="3937653" y="5896743"/>
                    <a:pt x="3945940" y="5891563"/>
                  </a:cubicBezTo>
                  <a:cubicBezTo>
                    <a:pt x="3944904" y="5887419"/>
                    <a:pt x="3943868" y="5883276"/>
                    <a:pt x="3942832" y="5879132"/>
                  </a:cubicBezTo>
                  <a:cubicBezTo>
                    <a:pt x="3920041" y="5883794"/>
                    <a:pt x="3881711" y="5881722"/>
                    <a:pt x="3876531" y="5894153"/>
                  </a:cubicBezTo>
                  <a:cubicBezTo>
                    <a:pt x="3854776" y="5945433"/>
                    <a:pt x="3813856" y="5905548"/>
                    <a:pt x="3788993" y="5929375"/>
                  </a:cubicBezTo>
                  <a:cubicBezTo>
                    <a:pt x="3787440" y="5924195"/>
                    <a:pt x="3785885" y="5919534"/>
                    <a:pt x="3784850" y="5914354"/>
                  </a:cubicBezTo>
                  <a:cubicBezTo>
                    <a:pt x="3806087" y="5910728"/>
                    <a:pt x="3827323" y="5906585"/>
                    <a:pt x="3848561" y="5902959"/>
                  </a:cubicBezTo>
                  <a:cubicBezTo>
                    <a:pt x="3805569" y="5905548"/>
                    <a:pt x="3749627" y="5881204"/>
                    <a:pt x="3730980" y="5956828"/>
                  </a:cubicBezTo>
                  <a:close/>
                  <a:moveTo>
                    <a:pt x="7767048" y="1679901"/>
                  </a:moveTo>
                  <a:cubicBezTo>
                    <a:pt x="7762904" y="1677312"/>
                    <a:pt x="7758760" y="1674722"/>
                    <a:pt x="7754617" y="1672132"/>
                  </a:cubicBezTo>
                  <a:cubicBezTo>
                    <a:pt x="7739078" y="1676276"/>
                    <a:pt x="7717840" y="1675240"/>
                    <a:pt x="7709035" y="1685599"/>
                  </a:cubicBezTo>
                  <a:cubicBezTo>
                    <a:pt x="7683654" y="1715124"/>
                    <a:pt x="7665525" y="1750864"/>
                    <a:pt x="7640662" y="1780389"/>
                  </a:cubicBezTo>
                  <a:cubicBezTo>
                    <a:pt x="7545354" y="1893826"/>
                    <a:pt x="7448493" y="2005190"/>
                    <a:pt x="7353186" y="2118627"/>
                  </a:cubicBezTo>
                  <a:cubicBezTo>
                    <a:pt x="7335056" y="2140382"/>
                    <a:pt x="7317963" y="2165245"/>
                    <a:pt x="7308639" y="2191662"/>
                  </a:cubicBezTo>
                  <a:cubicBezTo>
                    <a:pt x="7297244" y="2224812"/>
                    <a:pt x="7295172" y="2260552"/>
                    <a:pt x="7287920" y="2303545"/>
                  </a:cubicBezTo>
                  <a:cubicBezTo>
                    <a:pt x="7401357" y="2241905"/>
                    <a:pt x="7437615" y="2104642"/>
                    <a:pt x="7543800" y="2037305"/>
                  </a:cubicBezTo>
                  <a:cubicBezTo>
                    <a:pt x="7468176" y="2018140"/>
                    <a:pt x="7467658" y="2115519"/>
                    <a:pt x="7398767" y="2122771"/>
                  </a:cubicBezTo>
                  <a:cubicBezTo>
                    <a:pt x="7446421" y="2067865"/>
                    <a:pt x="7488377" y="2018658"/>
                    <a:pt x="7534995" y="1964788"/>
                  </a:cubicBezTo>
                  <a:cubicBezTo>
                    <a:pt x="7536031" y="1980845"/>
                    <a:pt x="7536549" y="1988615"/>
                    <a:pt x="7538103" y="2005708"/>
                  </a:cubicBezTo>
                  <a:cubicBezTo>
                    <a:pt x="7571771" y="1949767"/>
                    <a:pt x="7603368" y="1901077"/>
                    <a:pt x="7630820" y="1850316"/>
                  </a:cubicBezTo>
                  <a:cubicBezTo>
                    <a:pt x="7657237" y="1801626"/>
                    <a:pt x="7735451" y="1719786"/>
                    <a:pt x="7769120" y="1711498"/>
                  </a:cubicBezTo>
                  <a:cubicBezTo>
                    <a:pt x="7768602" y="1718750"/>
                    <a:pt x="7768084" y="1726001"/>
                    <a:pt x="7767566" y="1734807"/>
                  </a:cubicBezTo>
                  <a:cubicBezTo>
                    <a:pt x="7800198" y="1685599"/>
                    <a:pt x="7830759" y="1638981"/>
                    <a:pt x="7862355" y="1591328"/>
                  </a:cubicBezTo>
                  <a:cubicBezTo>
                    <a:pt x="7834385" y="1599097"/>
                    <a:pt x="7807968" y="1605831"/>
                    <a:pt x="7783623" y="1612565"/>
                  </a:cubicBezTo>
                  <a:cubicBezTo>
                    <a:pt x="7777926" y="1636392"/>
                    <a:pt x="7772746" y="1658147"/>
                    <a:pt x="7767048" y="1679901"/>
                  </a:cubicBezTo>
                  <a:close/>
                  <a:moveTo>
                    <a:pt x="8683347" y="5769839"/>
                  </a:moveTo>
                  <a:cubicBezTo>
                    <a:pt x="8685937" y="5774501"/>
                    <a:pt x="8688527" y="5779681"/>
                    <a:pt x="8691634" y="5784342"/>
                  </a:cubicBezTo>
                  <a:cubicBezTo>
                    <a:pt x="8694743" y="5785896"/>
                    <a:pt x="8698886" y="5789004"/>
                    <a:pt x="8700958" y="5787968"/>
                  </a:cubicBezTo>
                  <a:cubicBezTo>
                    <a:pt x="8869300" y="5726329"/>
                    <a:pt x="9037642" y="5664172"/>
                    <a:pt x="9205985" y="5602015"/>
                  </a:cubicBezTo>
                  <a:cubicBezTo>
                    <a:pt x="9315277" y="5561612"/>
                    <a:pt x="9425607" y="5523800"/>
                    <a:pt x="9532827" y="5477701"/>
                  </a:cubicBezTo>
                  <a:cubicBezTo>
                    <a:pt x="9659214" y="5423313"/>
                    <a:pt x="9783010" y="5362710"/>
                    <a:pt x="9907324" y="5302625"/>
                  </a:cubicBezTo>
                  <a:cubicBezTo>
                    <a:pt x="10058055" y="5230108"/>
                    <a:pt x="10208268" y="5156038"/>
                    <a:pt x="10358481" y="5081449"/>
                  </a:cubicBezTo>
                  <a:cubicBezTo>
                    <a:pt x="10388524" y="5066428"/>
                    <a:pt x="10415458" y="5045191"/>
                    <a:pt x="10443947" y="5027062"/>
                  </a:cubicBezTo>
                  <a:cubicBezTo>
                    <a:pt x="10440321" y="5021364"/>
                    <a:pt x="10436695" y="5015666"/>
                    <a:pt x="10433070" y="5009968"/>
                  </a:cubicBezTo>
                  <a:cubicBezTo>
                    <a:pt x="9880389" y="5334221"/>
                    <a:pt x="9286271" y="5561612"/>
                    <a:pt x="8683347" y="5769839"/>
                  </a:cubicBezTo>
                  <a:close/>
                  <a:moveTo>
                    <a:pt x="8181947" y="1270183"/>
                  </a:moveTo>
                  <a:cubicBezTo>
                    <a:pt x="8179357" y="1266039"/>
                    <a:pt x="8176767" y="1262413"/>
                    <a:pt x="8174177" y="1258269"/>
                  </a:cubicBezTo>
                  <a:cubicBezTo>
                    <a:pt x="8123933" y="1303851"/>
                    <a:pt x="8072136" y="1348915"/>
                    <a:pt x="8022928" y="1396051"/>
                  </a:cubicBezTo>
                  <a:cubicBezTo>
                    <a:pt x="7987706" y="1429719"/>
                    <a:pt x="7958181" y="1469085"/>
                    <a:pt x="7922441" y="1501718"/>
                  </a:cubicBezTo>
                  <a:cubicBezTo>
                    <a:pt x="7887736" y="1533314"/>
                    <a:pt x="7859766" y="1563357"/>
                    <a:pt x="7899650" y="1626032"/>
                  </a:cubicBezTo>
                  <a:cubicBezTo>
                    <a:pt x="7949893" y="1558177"/>
                    <a:pt x="7996511" y="1495502"/>
                    <a:pt x="8043129" y="1433345"/>
                  </a:cubicBezTo>
                  <a:cubicBezTo>
                    <a:pt x="8044165" y="1440597"/>
                    <a:pt x="8045719" y="1451992"/>
                    <a:pt x="8049345" y="1477373"/>
                  </a:cubicBezTo>
                  <a:cubicBezTo>
                    <a:pt x="8098552" y="1401231"/>
                    <a:pt x="8140509" y="1335448"/>
                    <a:pt x="8181947" y="1270183"/>
                  </a:cubicBezTo>
                  <a:close/>
                  <a:moveTo>
                    <a:pt x="10175635" y="998245"/>
                  </a:moveTo>
                  <a:cubicBezTo>
                    <a:pt x="10190657" y="990994"/>
                    <a:pt x="10218110" y="986850"/>
                    <a:pt x="10227951" y="971311"/>
                  </a:cubicBezTo>
                  <a:cubicBezTo>
                    <a:pt x="10266281" y="911225"/>
                    <a:pt x="10303058" y="933498"/>
                    <a:pt x="10342424" y="966131"/>
                  </a:cubicBezTo>
                  <a:cubicBezTo>
                    <a:pt x="10343459" y="967167"/>
                    <a:pt x="10348121" y="964577"/>
                    <a:pt x="10350711" y="963541"/>
                  </a:cubicBezTo>
                  <a:cubicBezTo>
                    <a:pt x="10363143" y="939714"/>
                    <a:pt x="10380236" y="916405"/>
                    <a:pt x="10403027" y="907600"/>
                  </a:cubicBezTo>
                  <a:cubicBezTo>
                    <a:pt x="10429443" y="897758"/>
                    <a:pt x="10460522" y="900866"/>
                    <a:pt x="10489529" y="898794"/>
                  </a:cubicBezTo>
                  <a:cubicBezTo>
                    <a:pt x="10489011" y="896204"/>
                    <a:pt x="10488493" y="893096"/>
                    <a:pt x="10488493" y="890506"/>
                  </a:cubicBezTo>
                  <a:cubicBezTo>
                    <a:pt x="10478651" y="889470"/>
                    <a:pt x="10468810" y="888434"/>
                    <a:pt x="10451199" y="886363"/>
                  </a:cubicBezTo>
                  <a:cubicBezTo>
                    <a:pt x="10472436" y="870305"/>
                    <a:pt x="10486939" y="858910"/>
                    <a:pt x="10502478" y="846996"/>
                  </a:cubicBezTo>
                  <a:cubicBezTo>
                    <a:pt x="10477615" y="837155"/>
                    <a:pt x="10454306" y="827831"/>
                    <a:pt x="10430998" y="819026"/>
                  </a:cubicBezTo>
                  <a:cubicBezTo>
                    <a:pt x="10404581" y="853730"/>
                    <a:pt x="10378682" y="857356"/>
                    <a:pt x="10349676" y="843371"/>
                  </a:cubicBezTo>
                  <a:cubicBezTo>
                    <a:pt x="10323258" y="859946"/>
                    <a:pt x="10302539" y="870823"/>
                    <a:pt x="10284410" y="885327"/>
                  </a:cubicBezTo>
                  <a:cubicBezTo>
                    <a:pt x="10280785" y="888434"/>
                    <a:pt x="10288036" y="909671"/>
                    <a:pt x="10286482" y="910189"/>
                  </a:cubicBezTo>
                  <a:cubicBezTo>
                    <a:pt x="10269907" y="914851"/>
                    <a:pt x="10251778" y="922103"/>
                    <a:pt x="10236239" y="918477"/>
                  </a:cubicBezTo>
                  <a:cubicBezTo>
                    <a:pt x="10211893" y="913297"/>
                    <a:pt x="10213448" y="910189"/>
                    <a:pt x="10206196" y="928319"/>
                  </a:cubicBezTo>
                  <a:cubicBezTo>
                    <a:pt x="10196354" y="951627"/>
                    <a:pt x="10185995" y="974418"/>
                    <a:pt x="10175635" y="998245"/>
                  </a:cubicBezTo>
                  <a:close/>
                  <a:moveTo>
                    <a:pt x="5153860" y="4885654"/>
                  </a:moveTo>
                  <a:cubicBezTo>
                    <a:pt x="5250721" y="4870633"/>
                    <a:pt x="5341367" y="4859755"/>
                    <a:pt x="5430459" y="4841626"/>
                  </a:cubicBezTo>
                  <a:cubicBezTo>
                    <a:pt x="5477077" y="4832303"/>
                    <a:pt x="5521622" y="4810030"/>
                    <a:pt x="5566687" y="4793972"/>
                  </a:cubicBezTo>
                  <a:cubicBezTo>
                    <a:pt x="5565133" y="4787239"/>
                    <a:pt x="5563061" y="4779987"/>
                    <a:pt x="5561507" y="4773253"/>
                  </a:cubicBezTo>
                  <a:cubicBezTo>
                    <a:pt x="5426833" y="4778951"/>
                    <a:pt x="5297339" y="4813655"/>
                    <a:pt x="5155932" y="4840590"/>
                  </a:cubicBezTo>
                  <a:cubicBezTo>
                    <a:pt x="5174061" y="4851468"/>
                    <a:pt x="5181313" y="4856130"/>
                    <a:pt x="5193744" y="4863899"/>
                  </a:cubicBezTo>
                  <a:cubicBezTo>
                    <a:pt x="5179759" y="4871669"/>
                    <a:pt x="5169917" y="4876849"/>
                    <a:pt x="5153860" y="4885654"/>
                  </a:cubicBezTo>
                  <a:close/>
                  <a:moveTo>
                    <a:pt x="7927620" y="6305944"/>
                  </a:moveTo>
                  <a:cubicBezTo>
                    <a:pt x="7929692" y="6314749"/>
                    <a:pt x="7932282" y="6323555"/>
                    <a:pt x="7934354" y="6332878"/>
                  </a:cubicBezTo>
                  <a:cubicBezTo>
                    <a:pt x="8041575" y="6302318"/>
                    <a:pt x="8148278" y="6271758"/>
                    <a:pt x="8255499" y="6241715"/>
                  </a:cubicBezTo>
                  <a:cubicBezTo>
                    <a:pt x="8253945" y="6235499"/>
                    <a:pt x="8252391" y="6228765"/>
                    <a:pt x="8250319" y="6222550"/>
                  </a:cubicBezTo>
                  <a:cubicBezTo>
                    <a:pt x="8146724" y="6264506"/>
                    <a:pt x="8028108" y="6249484"/>
                    <a:pt x="7927620" y="6305944"/>
                  </a:cubicBezTo>
                  <a:close/>
                  <a:moveTo>
                    <a:pt x="9786118" y="590598"/>
                  </a:moveTo>
                  <a:cubicBezTo>
                    <a:pt x="9787153" y="596296"/>
                    <a:pt x="9788190" y="601994"/>
                    <a:pt x="9789225" y="608210"/>
                  </a:cubicBezTo>
                  <a:cubicBezTo>
                    <a:pt x="9806837" y="602512"/>
                    <a:pt x="9823930" y="596296"/>
                    <a:pt x="9841541" y="590598"/>
                  </a:cubicBezTo>
                  <a:cubicBezTo>
                    <a:pt x="9863814" y="583347"/>
                    <a:pt x="9885051" y="574023"/>
                    <a:pt x="9907842" y="568843"/>
                  </a:cubicBezTo>
                  <a:cubicBezTo>
                    <a:pt x="9920273" y="566253"/>
                    <a:pt x="9935295" y="574023"/>
                    <a:pt x="9947208" y="570397"/>
                  </a:cubicBezTo>
                  <a:cubicBezTo>
                    <a:pt x="9970517" y="563664"/>
                    <a:pt x="9992272" y="552268"/>
                    <a:pt x="10014545" y="542427"/>
                  </a:cubicBezTo>
                  <a:cubicBezTo>
                    <a:pt x="10028531" y="536211"/>
                    <a:pt x="10041998" y="528441"/>
                    <a:pt x="10055983" y="521708"/>
                  </a:cubicBezTo>
                  <a:cubicBezTo>
                    <a:pt x="10040444" y="516010"/>
                    <a:pt x="10024386" y="504614"/>
                    <a:pt x="10009365" y="506168"/>
                  </a:cubicBezTo>
                  <a:cubicBezTo>
                    <a:pt x="9969481" y="509794"/>
                    <a:pt x="9932705" y="511348"/>
                    <a:pt x="9899554" y="549160"/>
                  </a:cubicBezTo>
                  <a:cubicBezTo>
                    <a:pt x="9875728" y="575059"/>
                    <a:pt x="9824448" y="577131"/>
                    <a:pt x="9786118" y="590598"/>
                  </a:cubicBezTo>
                  <a:close/>
                  <a:moveTo>
                    <a:pt x="4999503" y="4253206"/>
                  </a:moveTo>
                  <a:cubicBezTo>
                    <a:pt x="5020222" y="4259939"/>
                    <a:pt x="5044567" y="4272889"/>
                    <a:pt x="5049747" y="4267709"/>
                  </a:cubicBezTo>
                  <a:cubicBezTo>
                    <a:pt x="5076164" y="4239220"/>
                    <a:pt x="5109832" y="4242328"/>
                    <a:pt x="5142982" y="4233522"/>
                  </a:cubicBezTo>
                  <a:cubicBezTo>
                    <a:pt x="5195816" y="4219537"/>
                    <a:pt x="5243470" y="4185869"/>
                    <a:pt x="5293195" y="4161006"/>
                  </a:cubicBezTo>
                  <a:cubicBezTo>
                    <a:pt x="5292160" y="4157380"/>
                    <a:pt x="5290605" y="4154272"/>
                    <a:pt x="5289570" y="4150646"/>
                  </a:cubicBezTo>
                  <a:cubicBezTo>
                    <a:pt x="5196852" y="4182761"/>
                    <a:pt x="5104652" y="4215393"/>
                    <a:pt x="4999503" y="4253206"/>
                  </a:cubicBezTo>
                  <a:close/>
                  <a:moveTo>
                    <a:pt x="7365616" y="6381050"/>
                  </a:moveTo>
                  <a:cubicBezTo>
                    <a:pt x="7427774" y="6373281"/>
                    <a:pt x="7475946" y="6369137"/>
                    <a:pt x="7523599" y="6360331"/>
                  </a:cubicBezTo>
                  <a:cubicBezTo>
                    <a:pt x="7562966" y="6353080"/>
                    <a:pt x="7601295" y="6340648"/>
                    <a:pt x="7640662" y="6330289"/>
                  </a:cubicBezTo>
                  <a:cubicBezTo>
                    <a:pt x="7639108" y="6325109"/>
                    <a:pt x="7637554" y="6319929"/>
                    <a:pt x="7636000" y="6314749"/>
                  </a:cubicBezTo>
                  <a:cubicBezTo>
                    <a:pt x="7550016" y="6333396"/>
                    <a:pt x="7456781" y="6316304"/>
                    <a:pt x="7365616" y="6381050"/>
                  </a:cubicBezTo>
                  <a:close/>
                  <a:moveTo>
                    <a:pt x="2256821" y="5184008"/>
                  </a:moveTo>
                  <a:cubicBezTo>
                    <a:pt x="2326748" y="5174167"/>
                    <a:pt x="2402372" y="5223375"/>
                    <a:pt x="2469709" y="5172095"/>
                  </a:cubicBezTo>
                  <a:cubicBezTo>
                    <a:pt x="2394084" y="5131175"/>
                    <a:pt x="2326230" y="5165879"/>
                    <a:pt x="2256821" y="5184008"/>
                  </a:cubicBezTo>
                  <a:close/>
                  <a:moveTo>
                    <a:pt x="2564498" y="6146925"/>
                  </a:moveTo>
                  <a:cubicBezTo>
                    <a:pt x="2564498" y="6142264"/>
                    <a:pt x="2563981" y="6137084"/>
                    <a:pt x="2563981" y="6132422"/>
                  </a:cubicBezTo>
                  <a:cubicBezTo>
                    <a:pt x="2472817" y="6132422"/>
                    <a:pt x="2381135" y="6132422"/>
                    <a:pt x="2289971" y="6132422"/>
                  </a:cubicBezTo>
                  <a:cubicBezTo>
                    <a:pt x="2290489" y="6138638"/>
                    <a:pt x="2290489" y="6144854"/>
                    <a:pt x="2291007" y="6150551"/>
                  </a:cubicBezTo>
                  <a:cubicBezTo>
                    <a:pt x="2382171" y="6149515"/>
                    <a:pt x="2473335" y="6147961"/>
                    <a:pt x="2564498" y="6146925"/>
                  </a:cubicBezTo>
                  <a:close/>
                  <a:moveTo>
                    <a:pt x="10012473" y="858910"/>
                  </a:moveTo>
                  <a:cubicBezTo>
                    <a:pt x="9955495" y="883773"/>
                    <a:pt x="9883497" y="874967"/>
                    <a:pt x="9842577" y="934534"/>
                  </a:cubicBezTo>
                  <a:cubicBezTo>
                    <a:pt x="9894375" y="897240"/>
                    <a:pt x="9978286" y="936606"/>
                    <a:pt x="10012473" y="858910"/>
                  </a:cubicBezTo>
                  <a:close/>
                  <a:moveTo>
                    <a:pt x="7297244" y="6657131"/>
                  </a:moveTo>
                  <a:cubicBezTo>
                    <a:pt x="7296208" y="6651951"/>
                    <a:pt x="7295172" y="6646254"/>
                    <a:pt x="7293618" y="6641074"/>
                  </a:cubicBezTo>
                  <a:cubicBezTo>
                    <a:pt x="7219548" y="6653506"/>
                    <a:pt x="7145995" y="6666455"/>
                    <a:pt x="7071924" y="6678887"/>
                  </a:cubicBezTo>
                  <a:cubicBezTo>
                    <a:pt x="7073996" y="6688210"/>
                    <a:pt x="7075550" y="6697534"/>
                    <a:pt x="7077622" y="6706857"/>
                  </a:cubicBezTo>
                  <a:cubicBezTo>
                    <a:pt x="7151175" y="6690282"/>
                    <a:pt x="7224209" y="6673707"/>
                    <a:pt x="7297244" y="6657131"/>
                  </a:cubicBezTo>
                  <a:close/>
                  <a:moveTo>
                    <a:pt x="8288650" y="1200256"/>
                  </a:moveTo>
                  <a:cubicBezTo>
                    <a:pt x="8321282" y="1167623"/>
                    <a:pt x="8346663" y="1141725"/>
                    <a:pt x="8372562" y="1116344"/>
                  </a:cubicBezTo>
                  <a:cubicBezTo>
                    <a:pt x="8437826" y="1052633"/>
                    <a:pt x="8437826" y="1052633"/>
                    <a:pt x="8424877" y="1027252"/>
                  </a:cubicBezTo>
                  <a:cubicBezTo>
                    <a:pt x="8402604" y="1053151"/>
                    <a:pt x="8382921" y="1086301"/>
                    <a:pt x="8354950" y="1107020"/>
                  </a:cubicBezTo>
                  <a:cubicBezTo>
                    <a:pt x="8325426" y="1129293"/>
                    <a:pt x="8287096" y="1139653"/>
                    <a:pt x="8288650" y="1200256"/>
                  </a:cubicBezTo>
                  <a:close/>
                  <a:moveTo>
                    <a:pt x="1880770" y="5890527"/>
                  </a:moveTo>
                  <a:cubicBezTo>
                    <a:pt x="1759046" y="5899851"/>
                    <a:pt x="1759046" y="5899851"/>
                    <a:pt x="1748686" y="5926267"/>
                  </a:cubicBezTo>
                  <a:cubicBezTo>
                    <a:pt x="1846584" y="5940253"/>
                    <a:pt x="1846584" y="5940253"/>
                    <a:pt x="1880770" y="5890527"/>
                  </a:cubicBezTo>
                  <a:close/>
                  <a:moveTo>
                    <a:pt x="9999006" y="1031914"/>
                  </a:moveTo>
                  <a:cubicBezTo>
                    <a:pt x="10020242" y="1025180"/>
                    <a:pt x="10043551" y="1022072"/>
                    <a:pt x="10061680" y="1010677"/>
                  </a:cubicBezTo>
                  <a:cubicBezTo>
                    <a:pt x="10074112" y="1002907"/>
                    <a:pt x="10082400" y="984778"/>
                    <a:pt x="10086544" y="969757"/>
                  </a:cubicBezTo>
                  <a:cubicBezTo>
                    <a:pt x="10088098" y="964577"/>
                    <a:pt x="10073076" y="949038"/>
                    <a:pt x="10064270" y="947484"/>
                  </a:cubicBezTo>
                  <a:cubicBezTo>
                    <a:pt x="10043033" y="943858"/>
                    <a:pt x="9996416" y="1004461"/>
                    <a:pt x="9999006" y="1031914"/>
                  </a:cubicBezTo>
                  <a:close/>
                  <a:moveTo>
                    <a:pt x="7970613" y="1302297"/>
                  </a:moveTo>
                  <a:cubicBezTo>
                    <a:pt x="7915707" y="1285204"/>
                    <a:pt x="7890844" y="1323016"/>
                    <a:pt x="7900168" y="1401749"/>
                  </a:cubicBezTo>
                  <a:cubicBezTo>
                    <a:pt x="7923477" y="1369116"/>
                    <a:pt x="7946786" y="1335966"/>
                    <a:pt x="7970613" y="1302297"/>
                  </a:cubicBezTo>
                  <a:close/>
                  <a:moveTo>
                    <a:pt x="5493652" y="4004059"/>
                  </a:moveTo>
                  <a:cubicBezTo>
                    <a:pt x="5558917" y="3999915"/>
                    <a:pt x="5623146" y="3995253"/>
                    <a:pt x="5676497" y="3931543"/>
                  </a:cubicBezTo>
                  <a:cubicBezTo>
                    <a:pt x="5607607" y="3958995"/>
                    <a:pt x="5550630" y="3981268"/>
                    <a:pt x="5493652" y="4004059"/>
                  </a:cubicBezTo>
                  <a:close/>
                  <a:moveTo>
                    <a:pt x="1537352" y="5865665"/>
                  </a:moveTo>
                  <a:cubicBezTo>
                    <a:pt x="1495396" y="5865665"/>
                    <a:pt x="1456030" y="5865665"/>
                    <a:pt x="1406305" y="5865665"/>
                  </a:cubicBezTo>
                  <a:cubicBezTo>
                    <a:pt x="1448778" y="5905031"/>
                    <a:pt x="1502130" y="5900887"/>
                    <a:pt x="1537352" y="5865665"/>
                  </a:cubicBezTo>
                  <a:close/>
                  <a:moveTo>
                    <a:pt x="3705599" y="5917980"/>
                  </a:moveTo>
                  <a:cubicBezTo>
                    <a:pt x="3650176" y="5928339"/>
                    <a:pt x="3605630" y="5936109"/>
                    <a:pt x="3559012" y="5944914"/>
                  </a:cubicBezTo>
                  <a:cubicBezTo>
                    <a:pt x="3619615" y="5973403"/>
                    <a:pt x="3670377" y="5966670"/>
                    <a:pt x="3705599" y="5917980"/>
                  </a:cubicBezTo>
                  <a:close/>
                  <a:moveTo>
                    <a:pt x="10376092" y="5783824"/>
                  </a:moveTo>
                  <a:cubicBezTo>
                    <a:pt x="10374020" y="5779162"/>
                    <a:pt x="10371430" y="5775019"/>
                    <a:pt x="10369358" y="5770357"/>
                  </a:cubicBezTo>
                  <a:cubicBezTo>
                    <a:pt x="10317043" y="5795738"/>
                    <a:pt x="10264210" y="5820600"/>
                    <a:pt x="10211893" y="5845981"/>
                  </a:cubicBezTo>
                  <a:cubicBezTo>
                    <a:pt x="10215002" y="5852197"/>
                    <a:pt x="10218110" y="5858413"/>
                    <a:pt x="10221217" y="5864628"/>
                  </a:cubicBezTo>
                  <a:cubicBezTo>
                    <a:pt x="10272497" y="5837694"/>
                    <a:pt x="10324295" y="5810759"/>
                    <a:pt x="10376092" y="5783824"/>
                  </a:cubicBezTo>
                  <a:close/>
                  <a:moveTo>
                    <a:pt x="1867303" y="5194886"/>
                  </a:moveTo>
                  <a:cubicBezTo>
                    <a:pt x="1865231" y="5188152"/>
                    <a:pt x="1863159" y="5180900"/>
                    <a:pt x="1861087" y="5174167"/>
                  </a:cubicBezTo>
                  <a:cubicBezTo>
                    <a:pt x="1834670" y="5176757"/>
                    <a:pt x="1808772" y="5178828"/>
                    <a:pt x="1782873" y="5183490"/>
                  </a:cubicBezTo>
                  <a:cubicBezTo>
                    <a:pt x="1778211" y="5184526"/>
                    <a:pt x="1773031" y="5195922"/>
                    <a:pt x="1772513" y="5203173"/>
                  </a:cubicBezTo>
                  <a:cubicBezTo>
                    <a:pt x="1772513" y="5207317"/>
                    <a:pt x="1781837" y="5216641"/>
                    <a:pt x="1784945" y="5216123"/>
                  </a:cubicBezTo>
                  <a:cubicBezTo>
                    <a:pt x="1812398" y="5209907"/>
                    <a:pt x="1839850" y="5202137"/>
                    <a:pt x="1867303" y="5194886"/>
                  </a:cubicBezTo>
                  <a:close/>
                  <a:moveTo>
                    <a:pt x="8311441" y="1425575"/>
                  </a:moveTo>
                  <a:cubicBezTo>
                    <a:pt x="8341483" y="1389835"/>
                    <a:pt x="8366346" y="1360310"/>
                    <a:pt x="8391208" y="1331304"/>
                  </a:cubicBezTo>
                  <a:cubicBezTo>
                    <a:pt x="8386029" y="1327160"/>
                    <a:pt x="8380849" y="1323534"/>
                    <a:pt x="8375669" y="1319390"/>
                  </a:cubicBezTo>
                  <a:cubicBezTo>
                    <a:pt x="8338893" y="1342181"/>
                    <a:pt x="8306261" y="1367562"/>
                    <a:pt x="8311441" y="1425575"/>
                  </a:cubicBezTo>
                  <a:close/>
                  <a:moveTo>
                    <a:pt x="8021892" y="2412837"/>
                  </a:moveTo>
                  <a:cubicBezTo>
                    <a:pt x="8025518" y="2418017"/>
                    <a:pt x="8028626" y="2422679"/>
                    <a:pt x="8032252" y="2427859"/>
                  </a:cubicBezTo>
                  <a:cubicBezTo>
                    <a:pt x="8072653" y="2422679"/>
                    <a:pt x="8091301" y="2394708"/>
                    <a:pt x="8092855" y="2348608"/>
                  </a:cubicBezTo>
                  <a:cubicBezTo>
                    <a:pt x="8069546" y="2369845"/>
                    <a:pt x="8045719" y="2391600"/>
                    <a:pt x="8021892" y="2412837"/>
                  </a:cubicBezTo>
                  <a:close/>
                  <a:moveTo>
                    <a:pt x="7043954" y="6700123"/>
                  </a:moveTo>
                  <a:cubicBezTo>
                    <a:pt x="7043436" y="6696498"/>
                    <a:pt x="7042918" y="6693390"/>
                    <a:pt x="7042400" y="6689764"/>
                  </a:cubicBezTo>
                  <a:cubicBezTo>
                    <a:pt x="7017537" y="6686138"/>
                    <a:pt x="6993192" y="6680440"/>
                    <a:pt x="6968329" y="6679404"/>
                  </a:cubicBezTo>
                  <a:cubicBezTo>
                    <a:pt x="6960042" y="6678887"/>
                    <a:pt x="6950718" y="6690282"/>
                    <a:pt x="6941913" y="6696498"/>
                  </a:cubicBezTo>
                  <a:cubicBezTo>
                    <a:pt x="6951236" y="6703749"/>
                    <a:pt x="6961077" y="6717735"/>
                    <a:pt x="6969883" y="6716698"/>
                  </a:cubicBezTo>
                  <a:cubicBezTo>
                    <a:pt x="6995264" y="6714627"/>
                    <a:pt x="7019609" y="6706339"/>
                    <a:pt x="7043954" y="6700123"/>
                  </a:cubicBezTo>
                  <a:close/>
                </a:path>
              </a:pathLst>
            </a:custGeom>
            <a:blipFill>
              <a:blip r:embed="rId4" cstate="screen"/>
              <a:stretch>
                <a:fillRect l="10" t="-2185" r="10" b="-14093"/>
              </a:stretch>
            </a:blipFill>
            <a:ln w="5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4" name="标题 13" descr="ed51472d-05f7-436b-8a08-d3d5f7ad59bc"/>
          <p:cNvSpPr>
            <a:spLocks noGrp="1"/>
          </p:cNvSpPr>
          <p:nvPr>
            <p:ph type="title" hasCustomPrompt="1"/>
          </p:nvPr>
        </p:nvSpPr>
        <p:spPr>
          <a:xfrm>
            <a:off x="660400" y="1028700"/>
            <a:ext cx="8852090" cy="185097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17" name="文本占位符 16" descr="82cfbcb4-4891-40c4-ba12-a2151ee6a7da"/>
          <p:cNvSpPr>
            <a:spLocks noGrp="1"/>
          </p:cNvSpPr>
          <p:nvPr>
            <p:ph type="body" sz="quarter" idx="13" hasCustomPrompt="1"/>
          </p:nvPr>
        </p:nvSpPr>
        <p:spPr>
          <a:xfrm>
            <a:off x="7198900" y="5947700"/>
            <a:ext cx="4320000" cy="288000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18" name="文本占位符 17" descr="0473e932-fd91-4e0a-8b81-826938999c8e"/>
          <p:cNvSpPr>
            <a:spLocks noGrp="1"/>
          </p:cNvSpPr>
          <p:nvPr>
            <p:ph type="body" sz="quarter" idx="14" hasCustomPrompt="1"/>
          </p:nvPr>
        </p:nvSpPr>
        <p:spPr>
          <a:xfrm>
            <a:off x="7198900" y="5602111"/>
            <a:ext cx="4320000" cy="288000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sp>
          <p:nvSpPr>
            <p:cNvPr id="24" name="矩形 23"/>
            <p:cNvSpPr/>
            <p:nvPr/>
          </p:nvSpPr>
          <p:spPr>
            <a:xfrm>
              <a:off x="0" y="1"/>
              <a:ext cx="12192000" cy="6858000"/>
            </a:xfrm>
            <a:prstGeom prst="rect">
              <a:avLst/>
            </a:prstGeom>
            <a:blipFill>
              <a:blip r:embed="rId8" cstate="screen"/>
              <a:stretch>
                <a:fillRect l="-7755" t="-2940" r="-4559" b="-294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 descr="d4081646-0d7c-493b-9320-228fe640532b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三亚旅游攻略</a:t>
            </a:r>
            <a:endParaRPr lang="en-US" dirty="0"/>
          </a:p>
        </p:txBody>
      </p:sp>
      <p:sp>
        <p:nvSpPr>
          <p:cNvPr id="26" name="副标题 25" descr="694f8c05-66f6-4078-a825-5b28a10ba098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探索三亚之美</a:t>
            </a:r>
            <a:endParaRPr lang="en-US" dirty="0"/>
          </a:p>
        </p:txBody>
      </p:sp>
      <p:sp>
        <p:nvSpPr>
          <p:cNvPr id="27" name="文本占位符 26" descr="9d8ab8a7-8822-4706-8411-3728a15c31f7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报告人：</a:t>
            </a:r>
            <a:r>
              <a:rPr lang="zh-CN" altLang="en-US" dirty="0"/>
              <a:t>李鑫雨</a:t>
            </a:r>
            <a:endParaRPr lang="zh-CN" altLang="en-US" dirty="0"/>
          </a:p>
        </p:txBody>
      </p:sp>
      <p:sp>
        <p:nvSpPr>
          <p:cNvPr id="28" name="文本占位符 27" descr="ef74c55c-fcb2-488e-a12a-2a5313805856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25.05.01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海鲜美食</a:t>
            </a:r>
            <a:endParaRPr lang="en-US" dirty="0"/>
          </a:p>
        </p:txBody>
      </p:sp>
      <p:grpSp>
        <p:nvGrpSpPr>
          <p:cNvPr id="457" name="48b57c7c-fdef-4a2b-b39c-f31da28b8607.source.3.zh-Hans.pptx" descr="0e08aac3-f420-497a-9dee-e5ca4577c37a"/>
          <p:cNvGrpSpPr/>
          <p:nvPr/>
        </p:nvGrpSpPr>
        <p:grpSpPr>
          <a:xfrm>
            <a:off x="673098" y="1125538"/>
            <a:ext cx="10845803" cy="5018087"/>
            <a:chOff x="673098" y="1125538"/>
            <a:chExt cx="10845803" cy="5018087"/>
          </a:xfrm>
        </p:grpSpPr>
        <p:grpSp>
          <p:nvGrpSpPr>
            <p:cNvPr id="456" name="组合 455" descr="e1733c67-f28c-449a-a119-589a179af1a5"/>
            <p:cNvGrpSpPr/>
            <p:nvPr/>
          </p:nvGrpSpPr>
          <p:grpSpPr>
            <a:xfrm>
              <a:off x="8112623" y="1357910"/>
              <a:ext cx="3392215" cy="1215656"/>
              <a:chOff x="8112623" y="1357910"/>
              <a:chExt cx="3392215" cy="1215656"/>
            </a:xfrm>
          </p:grpSpPr>
          <p:sp>
            <p:nvSpPr>
              <p:cNvPr id="20" name="íṡḷïḋe" descr="bc04f671-2d2c-4db8-9ebe-f97d44864abf"/>
              <p:cNvSpPr/>
              <p:nvPr/>
            </p:nvSpPr>
            <p:spPr bwMode="auto">
              <a:xfrm>
                <a:off x="11172493" y="1380830"/>
                <a:ext cx="300169" cy="300167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 algn="ctr"/>
              </a:p>
            </p:txBody>
          </p:sp>
          <p:sp>
            <p:nvSpPr>
              <p:cNvPr id="21" name="îŝlïḍê" descr="92e8c9ab-4e00-442d-8c6f-74eb3b702a5f"/>
              <p:cNvSpPr/>
              <p:nvPr/>
            </p:nvSpPr>
            <p:spPr bwMode="auto">
              <a:xfrm>
                <a:off x="11262411" y="1468104"/>
                <a:ext cx="115924" cy="130469"/>
              </a:xfrm>
              <a:custGeom>
                <a:avLst/>
                <a:gdLst>
                  <a:gd name="T0" fmla="*/ 38 w 263"/>
                  <a:gd name="T1" fmla="*/ 260 h 296"/>
                  <a:gd name="T2" fmla="*/ 38 w 263"/>
                  <a:gd name="T3" fmla="*/ 38 h 296"/>
                  <a:gd name="T4" fmla="*/ 0 w 263"/>
                  <a:gd name="T5" fmla="*/ 38 h 296"/>
                  <a:gd name="T6" fmla="*/ 0 w 263"/>
                  <a:gd name="T7" fmla="*/ 0 h 296"/>
                  <a:gd name="T8" fmla="*/ 120 w 263"/>
                  <a:gd name="T9" fmla="*/ 0 h 296"/>
                  <a:gd name="T10" fmla="*/ 120 w 263"/>
                  <a:gd name="T11" fmla="*/ 38 h 296"/>
                  <a:gd name="T12" fmla="*/ 82 w 263"/>
                  <a:gd name="T13" fmla="*/ 38 h 296"/>
                  <a:gd name="T14" fmla="*/ 82 w 263"/>
                  <a:gd name="T15" fmla="*/ 260 h 296"/>
                  <a:gd name="T16" fmla="*/ 116 w 263"/>
                  <a:gd name="T17" fmla="*/ 260 h 296"/>
                  <a:gd name="T18" fmla="*/ 116 w 263"/>
                  <a:gd name="T19" fmla="*/ 296 h 296"/>
                  <a:gd name="T20" fmla="*/ 0 w 263"/>
                  <a:gd name="T21" fmla="*/ 296 h 296"/>
                  <a:gd name="T22" fmla="*/ 0 w 263"/>
                  <a:gd name="T23" fmla="*/ 260 h 296"/>
                  <a:gd name="T24" fmla="*/ 38 w 263"/>
                  <a:gd name="T25" fmla="*/ 260 h 296"/>
                  <a:gd name="T26" fmla="*/ 83 w 263"/>
                  <a:gd name="T27" fmla="*/ 140 h 296"/>
                  <a:gd name="T28" fmla="*/ 178 w 263"/>
                  <a:gd name="T29" fmla="*/ 38 h 296"/>
                  <a:gd name="T30" fmla="*/ 145 w 263"/>
                  <a:gd name="T31" fmla="*/ 38 h 296"/>
                  <a:gd name="T32" fmla="*/ 145 w 263"/>
                  <a:gd name="T33" fmla="*/ 0 h 296"/>
                  <a:gd name="T34" fmla="*/ 261 w 263"/>
                  <a:gd name="T35" fmla="*/ 0 h 296"/>
                  <a:gd name="T36" fmla="*/ 261 w 263"/>
                  <a:gd name="T37" fmla="*/ 38 h 296"/>
                  <a:gd name="T38" fmla="*/ 229 w 263"/>
                  <a:gd name="T39" fmla="*/ 38 h 296"/>
                  <a:gd name="T40" fmla="*/ 138 w 263"/>
                  <a:gd name="T41" fmla="*/ 140 h 296"/>
                  <a:gd name="T42" fmla="*/ 232 w 263"/>
                  <a:gd name="T43" fmla="*/ 260 h 296"/>
                  <a:gd name="T44" fmla="*/ 263 w 263"/>
                  <a:gd name="T45" fmla="*/ 260 h 296"/>
                  <a:gd name="T46" fmla="*/ 263 w 263"/>
                  <a:gd name="T47" fmla="*/ 296 h 296"/>
                  <a:gd name="T48" fmla="*/ 143 w 263"/>
                  <a:gd name="T49" fmla="*/ 296 h 296"/>
                  <a:gd name="T50" fmla="*/ 143 w 263"/>
                  <a:gd name="T51" fmla="*/ 260 h 296"/>
                  <a:gd name="T52" fmla="*/ 174 w 263"/>
                  <a:gd name="T53" fmla="*/ 260 h 296"/>
                  <a:gd name="T54" fmla="*/ 83 w 263"/>
                  <a:gd name="T55" fmla="*/ 14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3" h="296">
                    <a:moveTo>
                      <a:pt x="38" y="260"/>
                    </a:moveTo>
                    <a:lnTo>
                      <a:pt x="38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38"/>
                    </a:lnTo>
                    <a:lnTo>
                      <a:pt x="82" y="38"/>
                    </a:lnTo>
                    <a:lnTo>
                      <a:pt x="82" y="260"/>
                    </a:lnTo>
                    <a:lnTo>
                      <a:pt x="116" y="260"/>
                    </a:lnTo>
                    <a:lnTo>
                      <a:pt x="116" y="296"/>
                    </a:lnTo>
                    <a:lnTo>
                      <a:pt x="0" y="296"/>
                    </a:lnTo>
                    <a:lnTo>
                      <a:pt x="0" y="260"/>
                    </a:lnTo>
                    <a:lnTo>
                      <a:pt x="38" y="260"/>
                    </a:lnTo>
                    <a:close/>
                    <a:moveTo>
                      <a:pt x="83" y="140"/>
                    </a:moveTo>
                    <a:lnTo>
                      <a:pt x="178" y="38"/>
                    </a:lnTo>
                    <a:lnTo>
                      <a:pt x="145" y="38"/>
                    </a:lnTo>
                    <a:lnTo>
                      <a:pt x="145" y="0"/>
                    </a:lnTo>
                    <a:lnTo>
                      <a:pt x="261" y="0"/>
                    </a:lnTo>
                    <a:lnTo>
                      <a:pt x="261" y="38"/>
                    </a:lnTo>
                    <a:lnTo>
                      <a:pt x="229" y="38"/>
                    </a:lnTo>
                    <a:lnTo>
                      <a:pt x="138" y="140"/>
                    </a:lnTo>
                    <a:lnTo>
                      <a:pt x="232" y="260"/>
                    </a:lnTo>
                    <a:lnTo>
                      <a:pt x="263" y="260"/>
                    </a:lnTo>
                    <a:lnTo>
                      <a:pt x="263" y="296"/>
                    </a:lnTo>
                    <a:lnTo>
                      <a:pt x="143" y="296"/>
                    </a:lnTo>
                    <a:lnTo>
                      <a:pt x="143" y="260"/>
                    </a:lnTo>
                    <a:lnTo>
                      <a:pt x="174" y="260"/>
                    </a:lnTo>
                    <a:lnTo>
                      <a:pt x="83" y="14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" name="ïS1ïḓé" descr="7c74f8b4-edb3-4932-b62c-f41db8419f5a"/>
              <p:cNvSpPr/>
              <p:nvPr/>
            </p:nvSpPr>
            <p:spPr bwMode="auto">
              <a:xfrm>
                <a:off x="10717171" y="1357910"/>
                <a:ext cx="348213" cy="346890"/>
              </a:xfrm>
              <a:custGeom>
                <a:avLst/>
                <a:gdLst>
                  <a:gd name="T0" fmla="*/ 790 w 790"/>
                  <a:gd name="T1" fmla="*/ 669 h 787"/>
                  <a:gd name="T2" fmla="*/ 118 w 790"/>
                  <a:gd name="T3" fmla="*/ 787 h 787"/>
                  <a:gd name="T4" fmla="*/ 0 w 790"/>
                  <a:gd name="T5" fmla="*/ 118 h 787"/>
                  <a:gd name="T6" fmla="*/ 672 w 790"/>
                  <a:gd name="T7" fmla="*/ 0 h 787"/>
                  <a:gd name="T8" fmla="*/ 790 w 790"/>
                  <a:gd name="T9" fmla="*/ 66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787">
                    <a:moveTo>
                      <a:pt x="790" y="669"/>
                    </a:moveTo>
                    <a:lnTo>
                      <a:pt x="118" y="787"/>
                    </a:lnTo>
                    <a:lnTo>
                      <a:pt x="0" y="118"/>
                    </a:lnTo>
                    <a:lnTo>
                      <a:pt x="672" y="0"/>
                    </a:lnTo>
                    <a:lnTo>
                      <a:pt x="790" y="669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23" name="í$ľíḓê" descr="3dfd03ce-3f44-44cf-842d-e185c09c7080"/>
              <p:cNvSpPr/>
              <p:nvPr/>
            </p:nvSpPr>
            <p:spPr bwMode="auto">
              <a:xfrm>
                <a:off x="10820753" y="1457084"/>
                <a:ext cx="136641" cy="140607"/>
              </a:xfrm>
              <a:custGeom>
                <a:avLst/>
                <a:gdLst>
                  <a:gd name="T0" fmla="*/ 49 w 171"/>
                  <a:gd name="T1" fmla="*/ 152 h 176"/>
                  <a:gd name="T2" fmla="*/ 26 w 171"/>
                  <a:gd name="T3" fmla="*/ 32 h 176"/>
                  <a:gd name="T4" fmla="*/ 4 w 171"/>
                  <a:gd name="T5" fmla="*/ 36 h 176"/>
                  <a:gd name="T6" fmla="*/ 0 w 171"/>
                  <a:gd name="T7" fmla="*/ 16 h 176"/>
                  <a:gd name="T8" fmla="*/ 65 w 171"/>
                  <a:gd name="T9" fmla="*/ 4 h 176"/>
                  <a:gd name="T10" fmla="*/ 98 w 171"/>
                  <a:gd name="T11" fmla="*/ 1 h 176"/>
                  <a:gd name="T12" fmla="*/ 121 w 171"/>
                  <a:gd name="T13" fmla="*/ 10 h 176"/>
                  <a:gd name="T14" fmla="*/ 133 w 171"/>
                  <a:gd name="T15" fmla="*/ 34 h 176"/>
                  <a:gd name="T16" fmla="*/ 108 w 171"/>
                  <a:gd name="T17" fmla="*/ 80 h 176"/>
                  <a:gd name="T18" fmla="*/ 148 w 171"/>
                  <a:gd name="T19" fmla="*/ 133 h 176"/>
                  <a:gd name="T20" fmla="*/ 167 w 171"/>
                  <a:gd name="T21" fmla="*/ 129 h 176"/>
                  <a:gd name="T22" fmla="*/ 171 w 171"/>
                  <a:gd name="T23" fmla="*/ 149 h 176"/>
                  <a:gd name="T24" fmla="*/ 137 w 171"/>
                  <a:gd name="T25" fmla="*/ 156 h 176"/>
                  <a:gd name="T26" fmla="*/ 86 w 171"/>
                  <a:gd name="T27" fmla="*/ 88 h 176"/>
                  <a:gd name="T28" fmla="*/ 63 w 171"/>
                  <a:gd name="T29" fmla="*/ 93 h 176"/>
                  <a:gd name="T30" fmla="*/ 74 w 171"/>
                  <a:gd name="T31" fmla="*/ 147 h 176"/>
                  <a:gd name="T32" fmla="*/ 94 w 171"/>
                  <a:gd name="T33" fmla="*/ 144 h 176"/>
                  <a:gd name="T34" fmla="*/ 98 w 171"/>
                  <a:gd name="T35" fmla="*/ 164 h 176"/>
                  <a:gd name="T36" fmla="*/ 31 w 171"/>
                  <a:gd name="T37" fmla="*/ 176 h 176"/>
                  <a:gd name="T38" fmla="*/ 28 w 171"/>
                  <a:gd name="T39" fmla="*/ 156 h 176"/>
                  <a:gd name="T40" fmla="*/ 49 w 171"/>
                  <a:gd name="T41" fmla="*/ 152 h 176"/>
                  <a:gd name="T42" fmla="*/ 59 w 171"/>
                  <a:gd name="T43" fmla="*/ 73 h 176"/>
                  <a:gd name="T44" fmla="*/ 78 w 171"/>
                  <a:gd name="T45" fmla="*/ 69 h 176"/>
                  <a:gd name="T46" fmla="*/ 98 w 171"/>
                  <a:gd name="T47" fmla="*/ 63 h 176"/>
                  <a:gd name="T48" fmla="*/ 107 w 171"/>
                  <a:gd name="T49" fmla="*/ 54 h 176"/>
                  <a:gd name="T50" fmla="*/ 108 w 171"/>
                  <a:gd name="T51" fmla="*/ 39 h 176"/>
                  <a:gd name="T52" fmla="*/ 102 w 171"/>
                  <a:gd name="T53" fmla="*/ 26 h 176"/>
                  <a:gd name="T54" fmla="*/ 90 w 171"/>
                  <a:gd name="T55" fmla="*/ 21 h 176"/>
                  <a:gd name="T56" fmla="*/ 71 w 171"/>
                  <a:gd name="T57" fmla="*/ 24 h 176"/>
                  <a:gd name="T58" fmla="*/ 50 w 171"/>
                  <a:gd name="T59" fmla="*/ 28 h 176"/>
                  <a:gd name="T60" fmla="*/ 59 w 171"/>
                  <a:gd name="T61" fmla="*/ 7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1" h="176">
                    <a:moveTo>
                      <a:pt x="49" y="15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9" y="1"/>
                      <a:pt x="90" y="0"/>
                      <a:pt x="98" y="1"/>
                    </a:cubicBezTo>
                    <a:cubicBezTo>
                      <a:pt x="107" y="1"/>
                      <a:pt x="114" y="4"/>
                      <a:pt x="121" y="10"/>
                    </a:cubicBezTo>
                    <a:cubicBezTo>
                      <a:pt x="127" y="16"/>
                      <a:pt x="131" y="24"/>
                      <a:pt x="133" y="34"/>
                    </a:cubicBezTo>
                    <a:cubicBezTo>
                      <a:pt x="137" y="55"/>
                      <a:pt x="129" y="71"/>
                      <a:pt x="108" y="80"/>
                    </a:cubicBezTo>
                    <a:cubicBezTo>
                      <a:pt x="148" y="133"/>
                      <a:pt x="148" y="133"/>
                      <a:pt x="148" y="13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71" y="149"/>
                      <a:pt x="171" y="149"/>
                      <a:pt x="171" y="149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74" y="147"/>
                      <a:pt x="74" y="147"/>
                      <a:pt x="74" y="147"/>
                    </a:cubicBezTo>
                    <a:cubicBezTo>
                      <a:pt x="94" y="144"/>
                      <a:pt x="94" y="144"/>
                      <a:pt x="94" y="144"/>
                    </a:cubicBezTo>
                    <a:cubicBezTo>
                      <a:pt x="98" y="164"/>
                      <a:pt x="98" y="164"/>
                      <a:pt x="98" y="164"/>
                    </a:cubicBezTo>
                    <a:cubicBezTo>
                      <a:pt x="31" y="176"/>
                      <a:pt x="31" y="176"/>
                      <a:pt x="31" y="176"/>
                    </a:cubicBezTo>
                    <a:cubicBezTo>
                      <a:pt x="28" y="156"/>
                      <a:pt x="28" y="156"/>
                      <a:pt x="28" y="156"/>
                    </a:cubicBezTo>
                    <a:lnTo>
                      <a:pt x="49" y="152"/>
                    </a:lnTo>
                    <a:close/>
                    <a:moveTo>
                      <a:pt x="59" y="73"/>
                    </a:moveTo>
                    <a:cubicBezTo>
                      <a:pt x="78" y="69"/>
                      <a:pt x="78" y="69"/>
                      <a:pt x="78" y="69"/>
                    </a:cubicBezTo>
                    <a:cubicBezTo>
                      <a:pt x="87" y="67"/>
                      <a:pt x="94" y="65"/>
                      <a:pt x="98" y="63"/>
                    </a:cubicBezTo>
                    <a:cubicBezTo>
                      <a:pt x="102" y="61"/>
                      <a:pt x="105" y="58"/>
                      <a:pt x="107" y="54"/>
                    </a:cubicBezTo>
                    <a:cubicBezTo>
                      <a:pt x="109" y="50"/>
                      <a:pt x="110" y="45"/>
                      <a:pt x="108" y="39"/>
                    </a:cubicBezTo>
                    <a:cubicBezTo>
                      <a:pt x="107" y="33"/>
                      <a:pt x="105" y="29"/>
                      <a:pt x="102" y="26"/>
                    </a:cubicBezTo>
                    <a:cubicBezTo>
                      <a:pt x="98" y="23"/>
                      <a:pt x="94" y="21"/>
                      <a:pt x="90" y="21"/>
                    </a:cubicBezTo>
                    <a:cubicBezTo>
                      <a:pt x="86" y="21"/>
                      <a:pt x="79" y="22"/>
                      <a:pt x="71" y="24"/>
                    </a:cubicBezTo>
                    <a:cubicBezTo>
                      <a:pt x="50" y="28"/>
                      <a:pt x="50" y="28"/>
                      <a:pt x="50" y="28"/>
                    </a:cubicBezTo>
                    <a:lnTo>
                      <a:pt x="59" y="73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" name="îṩliďe" descr="e6e72356-67ac-43b3-9d19-75022109ee40"/>
              <p:cNvSpPr/>
              <p:nvPr/>
            </p:nvSpPr>
            <p:spPr bwMode="auto">
              <a:xfrm>
                <a:off x="10288295" y="1412125"/>
                <a:ext cx="300169" cy="300167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 algn="ctr"/>
              </a:p>
            </p:txBody>
          </p:sp>
          <p:sp>
            <p:nvSpPr>
              <p:cNvPr id="25" name="íšľíḑé" descr="cd9a1fe4-eb8f-4d97-8156-7b6666d6a73b"/>
              <p:cNvSpPr/>
              <p:nvPr/>
            </p:nvSpPr>
            <p:spPr bwMode="auto">
              <a:xfrm>
                <a:off x="10370721" y="1486616"/>
                <a:ext cx="136200" cy="135758"/>
              </a:xfrm>
              <a:custGeom>
                <a:avLst/>
                <a:gdLst>
                  <a:gd name="T0" fmla="*/ 0 w 170"/>
                  <a:gd name="T1" fmla="*/ 87 h 170"/>
                  <a:gd name="T2" fmla="*/ 22 w 170"/>
                  <a:gd name="T3" fmla="*/ 27 h 170"/>
                  <a:gd name="T4" fmla="*/ 81 w 170"/>
                  <a:gd name="T5" fmla="*/ 1 h 170"/>
                  <a:gd name="T6" fmla="*/ 143 w 170"/>
                  <a:gd name="T7" fmla="*/ 23 h 170"/>
                  <a:gd name="T8" fmla="*/ 169 w 170"/>
                  <a:gd name="T9" fmla="*/ 82 h 170"/>
                  <a:gd name="T10" fmla="*/ 147 w 170"/>
                  <a:gd name="T11" fmla="*/ 143 h 170"/>
                  <a:gd name="T12" fmla="*/ 87 w 170"/>
                  <a:gd name="T13" fmla="*/ 169 h 170"/>
                  <a:gd name="T14" fmla="*/ 43 w 170"/>
                  <a:gd name="T15" fmla="*/ 160 h 170"/>
                  <a:gd name="T16" fmla="*/ 12 w 170"/>
                  <a:gd name="T17" fmla="*/ 129 h 170"/>
                  <a:gd name="T18" fmla="*/ 0 w 170"/>
                  <a:gd name="T19" fmla="*/ 87 h 170"/>
                  <a:gd name="T20" fmla="*/ 27 w 170"/>
                  <a:gd name="T21" fmla="*/ 87 h 170"/>
                  <a:gd name="T22" fmla="*/ 45 w 170"/>
                  <a:gd name="T23" fmla="*/ 131 h 170"/>
                  <a:gd name="T24" fmla="*/ 86 w 170"/>
                  <a:gd name="T25" fmla="*/ 148 h 170"/>
                  <a:gd name="T26" fmla="*/ 127 w 170"/>
                  <a:gd name="T27" fmla="*/ 128 h 170"/>
                  <a:gd name="T28" fmla="*/ 142 w 170"/>
                  <a:gd name="T29" fmla="*/ 83 h 170"/>
                  <a:gd name="T30" fmla="*/ 124 w 170"/>
                  <a:gd name="T31" fmla="*/ 39 h 170"/>
                  <a:gd name="T32" fmla="*/ 82 w 170"/>
                  <a:gd name="T33" fmla="*/ 23 h 170"/>
                  <a:gd name="T34" fmla="*/ 42 w 170"/>
                  <a:gd name="T35" fmla="*/ 42 h 170"/>
                  <a:gd name="T36" fmla="*/ 27 w 170"/>
                  <a:gd name="T37" fmla="*/ 8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0" h="170">
                    <a:moveTo>
                      <a:pt x="0" y="87"/>
                    </a:moveTo>
                    <a:cubicBezTo>
                      <a:pt x="0" y="64"/>
                      <a:pt x="7" y="44"/>
                      <a:pt x="22" y="27"/>
                    </a:cubicBezTo>
                    <a:cubicBezTo>
                      <a:pt x="36" y="11"/>
                      <a:pt x="56" y="2"/>
                      <a:pt x="81" y="1"/>
                    </a:cubicBezTo>
                    <a:cubicBezTo>
                      <a:pt x="106" y="0"/>
                      <a:pt x="127" y="8"/>
                      <a:pt x="143" y="23"/>
                    </a:cubicBezTo>
                    <a:cubicBezTo>
                      <a:pt x="160" y="38"/>
                      <a:pt x="168" y="58"/>
                      <a:pt x="169" y="82"/>
                    </a:cubicBezTo>
                    <a:cubicBezTo>
                      <a:pt x="170" y="106"/>
                      <a:pt x="163" y="127"/>
                      <a:pt x="147" y="143"/>
                    </a:cubicBezTo>
                    <a:cubicBezTo>
                      <a:pt x="132" y="160"/>
                      <a:pt x="111" y="168"/>
                      <a:pt x="87" y="169"/>
                    </a:cubicBezTo>
                    <a:cubicBezTo>
                      <a:pt x="71" y="170"/>
                      <a:pt x="56" y="167"/>
                      <a:pt x="43" y="160"/>
                    </a:cubicBezTo>
                    <a:cubicBezTo>
                      <a:pt x="29" y="152"/>
                      <a:pt x="19" y="142"/>
                      <a:pt x="12" y="129"/>
                    </a:cubicBezTo>
                    <a:cubicBezTo>
                      <a:pt x="5" y="116"/>
                      <a:pt x="1" y="102"/>
                      <a:pt x="0" y="87"/>
                    </a:cubicBezTo>
                    <a:close/>
                    <a:moveTo>
                      <a:pt x="27" y="87"/>
                    </a:moveTo>
                    <a:cubicBezTo>
                      <a:pt x="28" y="105"/>
                      <a:pt x="34" y="119"/>
                      <a:pt x="45" y="131"/>
                    </a:cubicBezTo>
                    <a:cubicBezTo>
                      <a:pt x="55" y="143"/>
                      <a:pt x="69" y="148"/>
                      <a:pt x="86" y="148"/>
                    </a:cubicBezTo>
                    <a:cubicBezTo>
                      <a:pt x="103" y="147"/>
                      <a:pt x="117" y="141"/>
                      <a:pt x="127" y="128"/>
                    </a:cubicBezTo>
                    <a:cubicBezTo>
                      <a:pt x="138" y="115"/>
                      <a:pt x="143" y="100"/>
                      <a:pt x="142" y="83"/>
                    </a:cubicBezTo>
                    <a:cubicBezTo>
                      <a:pt x="141" y="66"/>
                      <a:pt x="135" y="51"/>
                      <a:pt x="124" y="39"/>
                    </a:cubicBezTo>
                    <a:cubicBezTo>
                      <a:pt x="112" y="28"/>
                      <a:pt x="98" y="22"/>
                      <a:pt x="82" y="23"/>
                    </a:cubicBezTo>
                    <a:cubicBezTo>
                      <a:pt x="65" y="24"/>
                      <a:pt x="52" y="30"/>
                      <a:pt x="42" y="42"/>
                    </a:cubicBezTo>
                    <a:cubicBezTo>
                      <a:pt x="31" y="54"/>
                      <a:pt x="27" y="69"/>
                      <a:pt x="27" y="87"/>
                    </a:cubicBez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" name="ïş1íḑê" descr="6c870816-5d95-4ec4-9f72-b558f5e9b187"/>
              <p:cNvSpPr/>
              <p:nvPr/>
            </p:nvSpPr>
            <p:spPr bwMode="auto">
              <a:xfrm>
                <a:off x="9854571" y="1368048"/>
                <a:ext cx="334549" cy="334548"/>
              </a:xfrm>
              <a:custGeom>
                <a:avLst/>
                <a:gdLst>
                  <a:gd name="T0" fmla="*/ 677 w 759"/>
                  <a:gd name="T1" fmla="*/ 759 h 759"/>
                  <a:gd name="T2" fmla="*/ 0 w 759"/>
                  <a:gd name="T3" fmla="*/ 675 h 759"/>
                  <a:gd name="T4" fmla="*/ 84 w 759"/>
                  <a:gd name="T5" fmla="*/ 0 h 759"/>
                  <a:gd name="T6" fmla="*/ 759 w 759"/>
                  <a:gd name="T7" fmla="*/ 82 h 759"/>
                  <a:gd name="T8" fmla="*/ 677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7" y="759"/>
                    </a:moveTo>
                    <a:lnTo>
                      <a:pt x="0" y="675"/>
                    </a:lnTo>
                    <a:lnTo>
                      <a:pt x="84" y="0"/>
                    </a:lnTo>
                    <a:lnTo>
                      <a:pt x="759" y="82"/>
                    </a:lnTo>
                    <a:lnTo>
                      <a:pt x="677" y="759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</a:p>
            </p:txBody>
          </p:sp>
          <p:sp>
            <p:nvSpPr>
              <p:cNvPr id="27" name="iślîḍe" descr="0df3ab3b-df37-4485-8024-04946c27bcca"/>
              <p:cNvSpPr/>
              <p:nvPr/>
            </p:nvSpPr>
            <p:spPr bwMode="auto">
              <a:xfrm>
                <a:off x="9936997" y="1460170"/>
                <a:ext cx="193060" cy="152949"/>
              </a:xfrm>
              <a:custGeom>
                <a:avLst/>
                <a:gdLst>
                  <a:gd name="T0" fmla="*/ 69 w 438"/>
                  <a:gd name="T1" fmla="*/ 314 h 347"/>
                  <a:gd name="T2" fmla="*/ 35 w 438"/>
                  <a:gd name="T3" fmla="*/ 44 h 347"/>
                  <a:gd name="T4" fmla="*/ 0 w 438"/>
                  <a:gd name="T5" fmla="*/ 36 h 347"/>
                  <a:gd name="T6" fmla="*/ 6 w 438"/>
                  <a:gd name="T7" fmla="*/ 0 h 347"/>
                  <a:gd name="T8" fmla="*/ 118 w 438"/>
                  <a:gd name="T9" fmla="*/ 18 h 347"/>
                  <a:gd name="T10" fmla="*/ 113 w 438"/>
                  <a:gd name="T11" fmla="*/ 55 h 347"/>
                  <a:gd name="T12" fmla="*/ 76 w 438"/>
                  <a:gd name="T13" fmla="*/ 49 h 347"/>
                  <a:gd name="T14" fmla="*/ 102 w 438"/>
                  <a:gd name="T15" fmla="*/ 249 h 347"/>
                  <a:gd name="T16" fmla="*/ 185 w 438"/>
                  <a:gd name="T17" fmla="*/ 67 h 347"/>
                  <a:gd name="T18" fmla="*/ 151 w 438"/>
                  <a:gd name="T19" fmla="*/ 62 h 347"/>
                  <a:gd name="T20" fmla="*/ 156 w 438"/>
                  <a:gd name="T21" fmla="*/ 24 h 347"/>
                  <a:gd name="T22" fmla="*/ 291 w 438"/>
                  <a:gd name="T23" fmla="*/ 45 h 347"/>
                  <a:gd name="T24" fmla="*/ 285 w 438"/>
                  <a:gd name="T25" fmla="*/ 82 h 347"/>
                  <a:gd name="T26" fmla="*/ 251 w 438"/>
                  <a:gd name="T27" fmla="*/ 76 h 347"/>
                  <a:gd name="T28" fmla="*/ 274 w 438"/>
                  <a:gd name="T29" fmla="*/ 276 h 347"/>
                  <a:gd name="T30" fmla="*/ 358 w 438"/>
                  <a:gd name="T31" fmla="*/ 94 h 347"/>
                  <a:gd name="T32" fmla="*/ 323 w 438"/>
                  <a:gd name="T33" fmla="*/ 89 h 347"/>
                  <a:gd name="T34" fmla="*/ 329 w 438"/>
                  <a:gd name="T35" fmla="*/ 53 h 347"/>
                  <a:gd name="T36" fmla="*/ 438 w 438"/>
                  <a:gd name="T37" fmla="*/ 69 h 347"/>
                  <a:gd name="T38" fmla="*/ 431 w 438"/>
                  <a:gd name="T39" fmla="*/ 105 h 347"/>
                  <a:gd name="T40" fmla="*/ 396 w 438"/>
                  <a:gd name="T41" fmla="*/ 100 h 347"/>
                  <a:gd name="T42" fmla="*/ 283 w 438"/>
                  <a:gd name="T43" fmla="*/ 347 h 347"/>
                  <a:gd name="T44" fmla="*/ 242 w 438"/>
                  <a:gd name="T45" fmla="*/ 341 h 347"/>
                  <a:gd name="T46" fmla="*/ 213 w 438"/>
                  <a:gd name="T47" fmla="*/ 98 h 347"/>
                  <a:gd name="T48" fmla="*/ 109 w 438"/>
                  <a:gd name="T49" fmla="*/ 319 h 347"/>
                  <a:gd name="T50" fmla="*/ 69 w 438"/>
                  <a:gd name="T51" fmla="*/ 314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8" h="347">
                    <a:moveTo>
                      <a:pt x="69" y="314"/>
                    </a:moveTo>
                    <a:lnTo>
                      <a:pt x="35" y="44"/>
                    </a:lnTo>
                    <a:lnTo>
                      <a:pt x="0" y="36"/>
                    </a:lnTo>
                    <a:lnTo>
                      <a:pt x="6" y="0"/>
                    </a:lnTo>
                    <a:lnTo>
                      <a:pt x="118" y="18"/>
                    </a:lnTo>
                    <a:lnTo>
                      <a:pt x="113" y="55"/>
                    </a:lnTo>
                    <a:lnTo>
                      <a:pt x="76" y="49"/>
                    </a:lnTo>
                    <a:lnTo>
                      <a:pt x="102" y="249"/>
                    </a:lnTo>
                    <a:lnTo>
                      <a:pt x="185" y="67"/>
                    </a:lnTo>
                    <a:lnTo>
                      <a:pt x="151" y="62"/>
                    </a:lnTo>
                    <a:lnTo>
                      <a:pt x="156" y="24"/>
                    </a:lnTo>
                    <a:lnTo>
                      <a:pt x="291" y="45"/>
                    </a:lnTo>
                    <a:lnTo>
                      <a:pt x="285" y="82"/>
                    </a:lnTo>
                    <a:lnTo>
                      <a:pt x="251" y="76"/>
                    </a:lnTo>
                    <a:lnTo>
                      <a:pt x="274" y="276"/>
                    </a:lnTo>
                    <a:lnTo>
                      <a:pt x="358" y="94"/>
                    </a:lnTo>
                    <a:lnTo>
                      <a:pt x="323" y="89"/>
                    </a:lnTo>
                    <a:lnTo>
                      <a:pt x="329" y="53"/>
                    </a:lnTo>
                    <a:lnTo>
                      <a:pt x="438" y="69"/>
                    </a:lnTo>
                    <a:lnTo>
                      <a:pt x="431" y="105"/>
                    </a:lnTo>
                    <a:lnTo>
                      <a:pt x="396" y="100"/>
                    </a:lnTo>
                    <a:lnTo>
                      <a:pt x="283" y="347"/>
                    </a:lnTo>
                    <a:lnTo>
                      <a:pt x="242" y="341"/>
                    </a:lnTo>
                    <a:lnTo>
                      <a:pt x="213" y="98"/>
                    </a:lnTo>
                    <a:lnTo>
                      <a:pt x="109" y="319"/>
                    </a:lnTo>
                    <a:lnTo>
                      <a:pt x="69" y="314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" name="îś1íḑè" descr="c82c02bd-8811-48a5-b5c2-0b4e927392b3"/>
              <p:cNvSpPr/>
              <p:nvPr/>
            </p:nvSpPr>
            <p:spPr bwMode="auto">
              <a:xfrm>
                <a:off x="9451261" y="1377745"/>
                <a:ext cx="324852" cy="324851"/>
              </a:xfrm>
              <a:custGeom>
                <a:avLst/>
                <a:gdLst>
                  <a:gd name="T0" fmla="*/ 737 w 737"/>
                  <a:gd name="T1" fmla="*/ 679 h 737"/>
                  <a:gd name="T2" fmla="*/ 60 w 737"/>
                  <a:gd name="T3" fmla="*/ 737 h 737"/>
                  <a:gd name="T4" fmla="*/ 0 w 737"/>
                  <a:gd name="T5" fmla="*/ 60 h 737"/>
                  <a:gd name="T6" fmla="*/ 679 w 737"/>
                  <a:gd name="T7" fmla="*/ 0 h 737"/>
                  <a:gd name="T8" fmla="*/ 737 w 737"/>
                  <a:gd name="T9" fmla="*/ 67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9"/>
                    </a:moveTo>
                    <a:lnTo>
                      <a:pt x="60" y="737"/>
                    </a:lnTo>
                    <a:lnTo>
                      <a:pt x="0" y="60"/>
                    </a:lnTo>
                    <a:lnTo>
                      <a:pt x="679" y="0"/>
                    </a:lnTo>
                    <a:lnTo>
                      <a:pt x="737" y="679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</a:p>
            </p:txBody>
          </p:sp>
          <p:sp>
            <p:nvSpPr>
              <p:cNvPr id="29" name="ïṥḻîḓè" descr="f4dca1c3-6aac-44d0-9b15-149c28f56ec9"/>
              <p:cNvSpPr/>
              <p:nvPr/>
            </p:nvSpPr>
            <p:spPr bwMode="auto">
              <a:xfrm>
                <a:off x="9525752" y="1461051"/>
                <a:ext cx="171903" cy="145456"/>
              </a:xfrm>
              <a:custGeom>
                <a:avLst/>
                <a:gdLst>
                  <a:gd name="T0" fmla="*/ 64 w 390"/>
                  <a:gd name="T1" fmla="*/ 290 h 330"/>
                  <a:gd name="T2" fmla="*/ 40 w 390"/>
                  <a:gd name="T3" fmla="*/ 71 h 330"/>
                  <a:gd name="T4" fmla="*/ 5 w 390"/>
                  <a:gd name="T5" fmla="*/ 74 h 330"/>
                  <a:gd name="T6" fmla="*/ 0 w 390"/>
                  <a:gd name="T7" fmla="*/ 36 h 330"/>
                  <a:gd name="T8" fmla="*/ 102 w 390"/>
                  <a:gd name="T9" fmla="*/ 25 h 330"/>
                  <a:gd name="T10" fmla="*/ 200 w 390"/>
                  <a:gd name="T11" fmla="*/ 219 h 330"/>
                  <a:gd name="T12" fmla="*/ 258 w 390"/>
                  <a:gd name="T13" fmla="*/ 9 h 330"/>
                  <a:gd name="T14" fmla="*/ 360 w 390"/>
                  <a:gd name="T15" fmla="*/ 0 h 330"/>
                  <a:gd name="T16" fmla="*/ 363 w 390"/>
                  <a:gd name="T17" fmla="*/ 36 h 330"/>
                  <a:gd name="T18" fmla="*/ 327 w 390"/>
                  <a:gd name="T19" fmla="*/ 40 h 330"/>
                  <a:gd name="T20" fmla="*/ 350 w 390"/>
                  <a:gd name="T21" fmla="*/ 259 h 330"/>
                  <a:gd name="T22" fmla="*/ 387 w 390"/>
                  <a:gd name="T23" fmla="*/ 256 h 330"/>
                  <a:gd name="T24" fmla="*/ 390 w 390"/>
                  <a:gd name="T25" fmla="*/ 294 h 330"/>
                  <a:gd name="T26" fmla="*/ 280 w 390"/>
                  <a:gd name="T27" fmla="*/ 305 h 330"/>
                  <a:gd name="T28" fmla="*/ 276 w 390"/>
                  <a:gd name="T29" fmla="*/ 268 h 330"/>
                  <a:gd name="T30" fmla="*/ 310 w 390"/>
                  <a:gd name="T31" fmla="*/ 265 h 330"/>
                  <a:gd name="T32" fmla="*/ 287 w 390"/>
                  <a:gd name="T33" fmla="*/ 43 h 330"/>
                  <a:gd name="T34" fmla="*/ 212 w 390"/>
                  <a:gd name="T35" fmla="*/ 316 h 330"/>
                  <a:gd name="T36" fmla="*/ 205 w 390"/>
                  <a:gd name="T37" fmla="*/ 316 h 330"/>
                  <a:gd name="T38" fmla="*/ 76 w 390"/>
                  <a:gd name="T39" fmla="*/ 65 h 330"/>
                  <a:gd name="T40" fmla="*/ 100 w 390"/>
                  <a:gd name="T41" fmla="*/ 287 h 330"/>
                  <a:gd name="T42" fmla="*/ 133 w 390"/>
                  <a:gd name="T43" fmla="*/ 283 h 330"/>
                  <a:gd name="T44" fmla="*/ 136 w 390"/>
                  <a:gd name="T45" fmla="*/ 319 h 330"/>
                  <a:gd name="T46" fmla="*/ 31 w 390"/>
                  <a:gd name="T47" fmla="*/ 330 h 330"/>
                  <a:gd name="T48" fmla="*/ 27 w 390"/>
                  <a:gd name="T49" fmla="*/ 294 h 330"/>
                  <a:gd name="T50" fmla="*/ 64 w 390"/>
                  <a:gd name="T51" fmla="*/ 29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330">
                    <a:moveTo>
                      <a:pt x="64" y="290"/>
                    </a:moveTo>
                    <a:lnTo>
                      <a:pt x="40" y="71"/>
                    </a:lnTo>
                    <a:lnTo>
                      <a:pt x="5" y="74"/>
                    </a:lnTo>
                    <a:lnTo>
                      <a:pt x="0" y="36"/>
                    </a:lnTo>
                    <a:lnTo>
                      <a:pt x="102" y="25"/>
                    </a:lnTo>
                    <a:lnTo>
                      <a:pt x="200" y="219"/>
                    </a:lnTo>
                    <a:lnTo>
                      <a:pt x="258" y="9"/>
                    </a:lnTo>
                    <a:lnTo>
                      <a:pt x="360" y="0"/>
                    </a:lnTo>
                    <a:lnTo>
                      <a:pt x="363" y="36"/>
                    </a:lnTo>
                    <a:lnTo>
                      <a:pt x="327" y="40"/>
                    </a:lnTo>
                    <a:lnTo>
                      <a:pt x="350" y="259"/>
                    </a:lnTo>
                    <a:lnTo>
                      <a:pt x="387" y="256"/>
                    </a:lnTo>
                    <a:lnTo>
                      <a:pt x="390" y="294"/>
                    </a:lnTo>
                    <a:lnTo>
                      <a:pt x="280" y="305"/>
                    </a:lnTo>
                    <a:lnTo>
                      <a:pt x="276" y="268"/>
                    </a:lnTo>
                    <a:lnTo>
                      <a:pt x="310" y="265"/>
                    </a:lnTo>
                    <a:lnTo>
                      <a:pt x="287" y="43"/>
                    </a:lnTo>
                    <a:lnTo>
                      <a:pt x="212" y="316"/>
                    </a:lnTo>
                    <a:lnTo>
                      <a:pt x="205" y="316"/>
                    </a:lnTo>
                    <a:lnTo>
                      <a:pt x="76" y="65"/>
                    </a:lnTo>
                    <a:lnTo>
                      <a:pt x="100" y="287"/>
                    </a:lnTo>
                    <a:lnTo>
                      <a:pt x="133" y="283"/>
                    </a:lnTo>
                    <a:lnTo>
                      <a:pt x="136" y="319"/>
                    </a:lnTo>
                    <a:lnTo>
                      <a:pt x="31" y="330"/>
                    </a:lnTo>
                    <a:lnTo>
                      <a:pt x="27" y="294"/>
                    </a:lnTo>
                    <a:lnTo>
                      <a:pt x="64" y="29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" name="isḷïḑê" descr="1bbdfc4e-bddb-457f-8df3-d9842a4bff00"/>
              <p:cNvSpPr/>
              <p:nvPr/>
            </p:nvSpPr>
            <p:spPr bwMode="auto">
              <a:xfrm>
                <a:off x="9037813" y="1365844"/>
                <a:ext cx="324852" cy="324851"/>
              </a:xfrm>
              <a:custGeom>
                <a:avLst/>
                <a:gdLst>
                  <a:gd name="T0" fmla="*/ 737 w 737"/>
                  <a:gd name="T1" fmla="*/ 677 h 737"/>
                  <a:gd name="T2" fmla="*/ 58 w 737"/>
                  <a:gd name="T3" fmla="*/ 737 h 737"/>
                  <a:gd name="T4" fmla="*/ 0 w 737"/>
                  <a:gd name="T5" fmla="*/ 58 h 737"/>
                  <a:gd name="T6" fmla="*/ 677 w 737"/>
                  <a:gd name="T7" fmla="*/ 0 h 737"/>
                  <a:gd name="T8" fmla="*/ 737 w 737"/>
                  <a:gd name="T9" fmla="*/ 677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7"/>
                    </a:moveTo>
                    <a:lnTo>
                      <a:pt x="58" y="737"/>
                    </a:lnTo>
                    <a:lnTo>
                      <a:pt x="0" y="58"/>
                    </a:lnTo>
                    <a:lnTo>
                      <a:pt x="677" y="0"/>
                    </a:lnTo>
                    <a:lnTo>
                      <a:pt x="737" y="677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</a:p>
            </p:txBody>
          </p:sp>
          <p:sp>
            <p:nvSpPr>
              <p:cNvPr id="31" name="íš1iḑe" descr="024b9463-00c6-4074-882b-f3771e15ffdb"/>
              <p:cNvSpPr/>
              <p:nvPr/>
            </p:nvSpPr>
            <p:spPr bwMode="auto">
              <a:xfrm>
                <a:off x="9138310" y="1457966"/>
                <a:ext cx="138404" cy="140607"/>
              </a:xfrm>
              <a:custGeom>
                <a:avLst/>
                <a:gdLst>
                  <a:gd name="T0" fmla="*/ 204 w 314"/>
                  <a:gd name="T1" fmla="*/ 194 h 319"/>
                  <a:gd name="T2" fmla="*/ 97 w 314"/>
                  <a:gd name="T3" fmla="*/ 205 h 319"/>
                  <a:gd name="T4" fmla="*/ 82 w 314"/>
                  <a:gd name="T5" fmla="*/ 274 h 319"/>
                  <a:gd name="T6" fmla="*/ 116 w 314"/>
                  <a:gd name="T7" fmla="*/ 270 h 319"/>
                  <a:gd name="T8" fmla="*/ 120 w 314"/>
                  <a:gd name="T9" fmla="*/ 306 h 319"/>
                  <a:gd name="T10" fmla="*/ 6 w 314"/>
                  <a:gd name="T11" fmla="*/ 319 h 319"/>
                  <a:gd name="T12" fmla="*/ 0 w 314"/>
                  <a:gd name="T13" fmla="*/ 283 h 319"/>
                  <a:gd name="T14" fmla="*/ 37 w 314"/>
                  <a:gd name="T15" fmla="*/ 279 h 319"/>
                  <a:gd name="T16" fmla="*/ 93 w 314"/>
                  <a:gd name="T17" fmla="*/ 45 h 319"/>
                  <a:gd name="T18" fmla="*/ 58 w 314"/>
                  <a:gd name="T19" fmla="*/ 49 h 319"/>
                  <a:gd name="T20" fmla="*/ 55 w 314"/>
                  <a:gd name="T21" fmla="*/ 16 h 319"/>
                  <a:gd name="T22" fmla="*/ 205 w 314"/>
                  <a:gd name="T23" fmla="*/ 0 h 319"/>
                  <a:gd name="T24" fmla="*/ 209 w 314"/>
                  <a:gd name="T25" fmla="*/ 34 h 319"/>
                  <a:gd name="T26" fmla="*/ 171 w 314"/>
                  <a:gd name="T27" fmla="*/ 38 h 319"/>
                  <a:gd name="T28" fmla="*/ 278 w 314"/>
                  <a:gd name="T29" fmla="*/ 254 h 319"/>
                  <a:gd name="T30" fmla="*/ 311 w 314"/>
                  <a:gd name="T31" fmla="*/ 250 h 319"/>
                  <a:gd name="T32" fmla="*/ 314 w 314"/>
                  <a:gd name="T33" fmla="*/ 286 h 319"/>
                  <a:gd name="T34" fmla="*/ 198 w 314"/>
                  <a:gd name="T35" fmla="*/ 299 h 319"/>
                  <a:gd name="T36" fmla="*/ 195 w 314"/>
                  <a:gd name="T37" fmla="*/ 261 h 319"/>
                  <a:gd name="T38" fmla="*/ 231 w 314"/>
                  <a:gd name="T39" fmla="*/ 257 h 319"/>
                  <a:gd name="T40" fmla="*/ 204 w 314"/>
                  <a:gd name="T41" fmla="*/ 194 h 319"/>
                  <a:gd name="T42" fmla="*/ 187 w 314"/>
                  <a:gd name="T43" fmla="*/ 159 h 319"/>
                  <a:gd name="T44" fmla="*/ 136 w 314"/>
                  <a:gd name="T45" fmla="*/ 41 h 319"/>
                  <a:gd name="T46" fmla="*/ 133 w 314"/>
                  <a:gd name="T47" fmla="*/ 41 h 319"/>
                  <a:gd name="T48" fmla="*/ 104 w 314"/>
                  <a:gd name="T49" fmla="*/ 168 h 319"/>
                  <a:gd name="T50" fmla="*/ 187 w 314"/>
                  <a:gd name="T51" fmla="*/ 15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4" h="319">
                    <a:moveTo>
                      <a:pt x="204" y="194"/>
                    </a:moveTo>
                    <a:lnTo>
                      <a:pt x="97" y="205"/>
                    </a:lnTo>
                    <a:lnTo>
                      <a:pt x="82" y="274"/>
                    </a:lnTo>
                    <a:lnTo>
                      <a:pt x="116" y="270"/>
                    </a:lnTo>
                    <a:lnTo>
                      <a:pt x="120" y="306"/>
                    </a:lnTo>
                    <a:lnTo>
                      <a:pt x="6" y="319"/>
                    </a:lnTo>
                    <a:lnTo>
                      <a:pt x="0" y="283"/>
                    </a:lnTo>
                    <a:lnTo>
                      <a:pt x="37" y="279"/>
                    </a:lnTo>
                    <a:lnTo>
                      <a:pt x="93" y="45"/>
                    </a:lnTo>
                    <a:lnTo>
                      <a:pt x="58" y="49"/>
                    </a:lnTo>
                    <a:lnTo>
                      <a:pt x="55" y="16"/>
                    </a:lnTo>
                    <a:lnTo>
                      <a:pt x="205" y="0"/>
                    </a:lnTo>
                    <a:lnTo>
                      <a:pt x="209" y="34"/>
                    </a:lnTo>
                    <a:lnTo>
                      <a:pt x="171" y="38"/>
                    </a:lnTo>
                    <a:lnTo>
                      <a:pt x="278" y="254"/>
                    </a:lnTo>
                    <a:lnTo>
                      <a:pt x="311" y="250"/>
                    </a:lnTo>
                    <a:lnTo>
                      <a:pt x="314" y="286"/>
                    </a:lnTo>
                    <a:lnTo>
                      <a:pt x="198" y="299"/>
                    </a:lnTo>
                    <a:lnTo>
                      <a:pt x="195" y="261"/>
                    </a:lnTo>
                    <a:lnTo>
                      <a:pt x="231" y="257"/>
                    </a:lnTo>
                    <a:lnTo>
                      <a:pt x="204" y="194"/>
                    </a:lnTo>
                    <a:close/>
                    <a:moveTo>
                      <a:pt x="187" y="159"/>
                    </a:moveTo>
                    <a:lnTo>
                      <a:pt x="136" y="41"/>
                    </a:lnTo>
                    <a:lnTo>
                      <a:pt x="133" y="41"/>
                    </a:lnTo>
                    <a:lnTo>
                      <a:pt x="104" y="168"/>
                    </a:lnTo>
                    <a:lnTo>
                      <a:pt x="187" y="1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" name="ïśḻiḓè" descr="e57c142b-19da-4f64-9c30-a7d9dab29875"/>
              <p:cNvSpPr/>
              <p:nvPr/>
            </p:nvSpPr>
            <p:spPr bwMode="auto">
              <a:xfrm>
                <a:off x="8580728" y="1377745"/>
                <a:ext cx="334549" cy="334548"/>
              </a:xfrm>
              <a:custGeom>
                <a:avLst/>
                <a:gdLst>
                  <a:gd name="T0" fmla="*/ 675 w 759"/>
                  <a:gd name="T1" fmla="*/ 759 h 759"/>
                  <a:gd name="T2" fmla="*/ 0 w 759"/>
                  <a:gd name="T3" fmla="*/ 677 h 759"/>
                  <a:gd name="T4" fmla="*/ 82 w 759"/>
                  <a:gd name="T5" fmla="*/ 0 h 759"/>
                  <a:gd name="T6" fmla="*/ 759 w 759"/>
                  <a:gd name="T7" fmla="*/ 84 h 759"/>
                  <a:gd name="T8" fmla="*/ 675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5" y="759"/>
                    </a:moveTo>
                    <a:lnTo>
                      <a:pt x="0" y="677"/>
                    </a:lnTo>
                    <a:lnTo>
                      <a:pt x="82" y="0"/>
                    </a:lnTo>
                    <a:lnTo>
                      <a:pt x="759" y="84"/>
                    </a:lnTo>
                    <a:lnTo>
                      <a:pt x="675" y="759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</a:p>
            </p:txBody>
          </p:sp>
          <p:sp>
            <p:nvSpPr>
              <p:cNvPr id="33" name="îsliḓè" descr="565be916-2052-4cd1-9d7e-8a46766153f4"/>
              <p:cNvSpPr/>
              <p:nvPr/>
            </p:nvSpPr>
            <p:spPr bwMode="auto">
              <a:xfrm>
                <a:off x="8683869" y="1467222"/>
                <a:ext cx="127385" cy="145896"/>
              </a:xfrm>
              <a:custGeom>
                <a:avLst/>
                <a:gdLst>
                  <a:gd name="T0" fmla="*/ 44 w 289"/>
                  <a:gd name="T1" fmla="*/ 262 h 331"/>
                  <a:gd name="T2" fmla="*/ 78 w 289"/>
                  <a:gd name="T3" fmla="*/ 44 h 331"/>
                  <a:gd name="T4" fmla="*/ 40 w 289"/>
                  <a:gd name="T5" fmla="*/ 37 h 331"/>
                  <a:gd name="T6" fmla="*/ 47 w 289"/>
                  <a:gd name="T7" fmla="*/ 0 h 331"/>
                  <a:gd name="T8" fmla="*/ 289 w 289"/>
                  <a:gd name="T9" fmla="*/ 39 h 331"/>
                  <a:gd name="T10" fmla="*/ 276 w 289"/>
                  <a:gd name="T11" fmla="*/ 127 h 331"/>
                  <a:gd name="T12" fmla="*/ 240 w 289"/>
                  <a:gd name="T13" fmla="*/ 122 h 331"/>
                  <a:gd name="T14" fmla="*/ 247 w 289"/>
                  <a:gd name="T15" fmla="*/ 69 h 331"/>
                  <a:gd name="T16" fmla="*/ 123 w 289"/>
                  <a:gd name="T17" fmla="*/ 49 h 331"/>
                  <a:gd name="T18" fmla="*/ 109 w 289"/>
                  <a:gd name="T19" fmla="*/ 137 h 331"/>
                  <a:gd name="T20" fmla="*/ 218 w 289"/>
                  <a:gd name="T21" fmla="*/ 155 h 331"/>
                  <a:gd name="T22" fmla="*/ 212 w 289"/>
                  <a:gd name="T23" fmla="*/ 191 h 331"/>
                  <a:gd name="T24" fmla="*/ 104 w 289"/>
                  <a:gd name="T25" fmla="*/ 175 h 331"/>
                  <a:gd name="T26" fmla="*/ 87 w 289"/>
                  <a:gd name="T27" fmla="*/ 269 h 331"/>
                  <a:gd name="T28" fmla="*/ 212 w 289"/>
                  <a:gd name="T29" fmla="*/ 289 h 331"/>
                  <a:gd name="T30" fmla="*/ 222 w 289"/>
                  <a:gd name="T31" fmla="*/ 236 h 331"/>
                  <a:gd name="T32" fmla="*/ 258 w 289"/>
                  <a:gd name="T33" fmla="*/ 242 h 331"/>
                  <a:gd name="T34" fmla="*/ 243 w 289"/>
                  <a:gd name="T35" fmla="*/ 331 h 331"/>
                  <a:gd name="T36" fmla="*/ 0 w 289"/>
                  <a:gd name="T37" fmla="*/ 293 h 331"/>
                  <a:gd name="T38" fmla="*/ 5 w 289"/>
                  <a:gd name="T39" fmla="*/ 256 h 331"/>
                  <a:gd name="T40" fmla="*/ 44 w 289"/>
                  <a:gd name="T41" fmla="*/ 26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9" h="331">
                    <a:moveTo>
                      <a:pt x="44" y="262"/>
                    </a:moveTo>
                    <a:lnTo>
                      <a:pt x="78" y="44"/>
                    </a:lnTo>
                    <a:lnTo>
                      <a:pt x="40" y="37"/>
                    </a:lnTo>
                    <a:lnTo>
                      <a:pt x="47" y="0"/>
                    </a:lnTo>
                    <a:lnTo>
                      <a:pt x="289" y="39"/>
                    </a:lnTo>
                    <a:lnTo>
                      <a:pt x="276" y="127"/>
                    </a:lnTo>
                    <a:lnTo>
                      <a:pt x="240" y="122"/>
                    </a:lnTo>
                    <a:lnTo>
                      <a:pt x="247" y="69"/>
                    </a:lnTo>
                    <a:lnTo>
                      <a:pt x="123" y="49"/>
                    </a:lnTo>
                    <a:lnTo>
                      <a:pt x="109" y="137"/>
                    </a:lnTo>
                    <a:lnTo>
                      <a:pt x="218" y="155"/>
                    </a:lnTo>
                    <a:lnTo>
                      <a:pt x="212" y="191"/>
                    </a:lnTo>
                    <a:lnTo>
                      <a:pt x="104" y="175"/>
                    </a:lnTo>
                    <a:lnTo>
                      <a:pt x="87" y="269"/>
                    </a:lnTo>
                    <a:lnTo>
                      <a:pt x="212" y="289"/>
                    </a:lnTo>
                    <a:lnTo>
                      <a:pt x="222" y="236"/>
                    </a:lnTo>
                    <a:lnTo>
                      <a:pt x="258" y="242"/>
                    </a:lnTo>
                    <a:lnTo>
                      <a:pt x="243" y="331"/>
                    </a:lnTo>
                    <a:lnTo>
                      <a:pt x="0" y="293"/>
                    </a:lnTo>
                    <a:lnTo>
                      <a:pt x="5" y="256"/>
                    </a:lnTo>
                    <a:lnTo>
                      <a:pt x="44" y="262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" name="ïṥlíḓê" descr="2f686bca-61a6-4cf3-a6aa-83081c0b6314"/>
              <p:cNvSpPr/>
              <p:nvPr/>
            </p:nvSpPr>
            <p:spPr bwMode="auto">
              <a:xfrm>
                <a:off x="8165516" y="1383475"/>
                <a:ext cx="299728" cy="299727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 algn="ctr"/>
              </a:p>
            </p:txBody>
          </p:sp>
          <p:sp>
            <p:nvSpPr>
              <p:cNvPr id="35" name="íşḷíḑe" descr="06de775b-6141-4a9e-b71f-2cc614cac1e8"/>
              <p:cNvSpPr/>
              <p:nvPr/>
            </p:nvSpPr>
            <p:spPr bwMode="auto">
              <a:xfrm>
                <a:off x="8259843" y="1465900"/>
                <a:ext cx="105346" cy="130469"/>
              </a:xfrm>
              <a:custGeom>
                <a:avLst/>
                <a:gdLst>
                  <a:gd name="T0" fmla="*/ 98 w 239"/>
                  <a:gd name="T1" fmla="*/ 259 h 296"/>
                  <a:gd name="T2" fmla="*/ 98 w 239"/>
                  <a:gd name="T3" fmla="*/ 38 h 296"/>
                  <a:gd name="T4" fmla="*/ 36 w 239"/>
                  <a:gd name="T5" fmla="*/ 38 h 296"/>
                  <a:gd name="T6" fmla="*/ 36 w 239"/>
                  <a:gd name="T7" fmla="*/ 112 h 296"/>
                  <a:gd name="T8" fmla="*/ 0 w 239"/>
                  <a:gd name="T9" fmla="*/ 112 h 296"/>
                  <a:gd name="T10" fmla="*/ 0 w 239"/>
                  <a:gd name="T11" fmla="*/ 0 h 296"/>
                  <a:gd name="T12" fmla="*/ 239 w 239"/>
                  <a:gd name="T13" fmla="*/ 0 h 296"/>
                  <a:gd name="T14" fmla="*/ 239 w 239"/>
                  <a:gd name="T15" fmla="*/ 112 h 296"/>
                  <a:gd name="T16" fmla="*/ 203 w 239"/>
                  <a:gd name="T17" fmla="*/ 112 h 296"/>
                  <a:gd name="T18" fmla="*/ 203 w 239"/>
                  <a:gd name="T19" fmla="*/ 38 h 296"/>
                  <a:gd name="T20" fmla="*/ 141 w 239"/>
                  <a:gd name="T21" fmla="*/ 38 h 296"/>
                  <a:gd name="T22" fmla="*/ 141 w 239"/>
                  <a:gd name="T23" fmla="*/ 259 h 296"/>
                  <a:gd name="T24" fmla="*/ 181 w 239"/>
                  <a:gd name="T25" fmla="*/ 259 h 296"/>
                  <a:gd name="T26" fmla="*/ 181 w 239"/>
                  <a:gd name="T27" fmla="*/ 296 h 296"/>
                  <a:gd name="T28" fmla="*/ 60 w 239"/>
                  <a:gd name="T29" fmla="*/ 296 h 296"/>
                  <a:gd name="T30" fmla="*/ 60 w 239"/>
                  <a:gd name="T31" fmla="*/ 259 h 296"/>
                  <a:gd name="T32" fmla="*/ 98 w 239"/>
                  <a:gd name="T33" fmla="*/ 25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296">
                    <a:moveTo>
                      <a:pt x="98" y="259"/>
                    </a:moveTo>
                    <a:lnTo>
                      <a:pt x="98" y="38"/>
                    </a:lnTo>
                    <a:lnTo>
                      <a:pt x="36" y="38"/>
                    </a:lnTo>
                    <a:lnTo>
                      <a:pt x="36" y="112"/>
                    </a:lnTo>
                    <a:lnTo>
                      <a:pt x="0" y="112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112"/>
                    </a:lnTo>
                    <a:lnTo>
                      <a:pt x="203" y="112"/>
                    </a:lnTo>
                    <a:lnTo>
                      <a:pt x="203" y="38"/>
                    </a:lnTo>
                    <a:lnTo>
                      <a:pt x="141" y="38"/>
                    </a:lnTo>
                    <a:lnTo>
                      <a:pt x="141" y="259"/>
                    </a:lnTo>
                    <a:lnTo>
                      <a:pt x="181" y="259"/>
                    </a:lnTo>
                    <a:lnTo>
                      <a:pt x="181" y="296"/>
                    </a:lnTo>
                    <a:lnTo>
                      <a:pt x="60" y="296"/>
                    </a:lnTo>
                    <a:lnTo>
                      <a:pt x="60" y="259"/>
                    </a:lnTo>
                    <a:lnTo>
                      <a:pt x="98" y="2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" name="ïŝ1iḋê" descr="2692e170-7c67-4ec1-ab0f-6627454d06c1"/>
              <p:cNvSpPr/>
              <p:nvPr/>
            </p:nvSpPr>
            <p:spPr bwMode="auto">
              <a:xfrm>
                <a:off x="11184834" y="2528607"/>
                <a:ext cx="275926" cy="37025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5 w 345"/>
                  <a:gd name="T19" fmla="*/ 8 h 46"/>
                  <a:gd name="T20" fmla="*/ 189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2"/>
                      <a:pt x="0" y="23"/>
                    </a:cubicBezTo>
                    <a:cubicBezTo>
                      <a:pt x="0" y="35"/>
                      <a:pt x="77" y="46"/>
                      <a:pt x="173" y="46"/>
                    </a:cubicBezTo>
                    <a:cubicBezTo>
                      <a:pt x="268" y="46"/>
                      <a:pt x="345" y="35"/>
                      <a:pt x="345" y="23"/>
                    </a:cubicBezTo>
                    <a:cubicBezTo>
                      <a:pt x="345" y="12"/>
                      <a:pt x="295" y="4"/>
                      <a:pt x="226" y="1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189" y="8"/>
                      <a:pt x="189" y="8"/>
                      <a:pt x="189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" name="ïSļíḍê" descr="68303d98-1347-4f4f-81f7-51e92ddad512"/>
              <p:cNvSpPr/>
              <p:nvPr/>
            </p:nvSpPr>
            <p:spPr bwMode="auto">
              <a:xfrm>
                <a:off x="11271226" y="2265465"/>
                <a:ext cx="48045" cy="269754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8" name="ïsḻiḓê" descr="55e55b4b-b05b-4dc4-9897-2a0574c99ea6"/>
              <p:cNvSpPr/>
              <p:nvPr/>
            </p:nvSpPr>
            <p:spPr bwMode="auto">
              <a:xfrm>
                <a:off x="11271226" y="2265465"/>
                <a:ext cx="48045" cy="269754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9" name="işļíďe" descr="945f6089-ab14-4ca1-b09a-8335302dad6a"/>
              <p:cNvSpPr/>
              <p:nvPr/>
            </p:nvSpPr>
            <p:spPr bwMode="auto">
              <a:xfrm>
                <a:off x="11271226" y="2272076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" name="íṣľidé" descr="eba09450-5a74-48a5-b3e6-87e3a384a7f9"/>
              <p:cNvSpPr/>
              <p:nvPr/>
            </p:nvSpPr>
            <p:spPr bwMode="auto">
              <a:xfrm>
                <a:off x="11271226" y="2272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" name="íSľïḓe" descr="5680e509-f17c-4861-842f-555fc7a13788"/>
              <p:cNvSpPr/>
              <p:nvPr/>
            </p:nvSpPr>
            <p:spPr bwMode="auto">
              <a:xfrm>
                <a:off x="11271226" y="2272076"/>
                <a:ext cx="48045" cy="18513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" name="ïṡḻíḓe" descr="35135dfc-050b-496a-9aed-dee807da3494"/>
              <p:cNvSpPr/>
              <p:nvPr/>
            </p:nvSpPr>
            <p:spPr bwMode="auto">
              <a:xfrm>
                <a:off x="11271226" y="2272076"/>
                <a:ext cx="48045" cy="18513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" name="işļídê" descr="8570ffa2-7348-4a75-823b-ceaf9f24c8bd"/>
              <p:cNvSpPr/>
              <p:nvPr/>
            </p:nvSpPr>
            <p:spPr bwMode="auto">
              <a:xfrm>
                <a:off x="11276957" y="2507891"/>
                <a:ext cx="36585" cy="43196"/>
              </a:xfrm>
              <a:custGeom>
                <a:avLst/>
                <a:gdLst>
                  <a:gd name="T0" fmla="*/ 42 w 46"/>
                  <a:gd name="T1" fmla="*/ 0 h 54"/>
                  <a:gd name="T2" fmla="*/ 23 w 46"/>
                  <a:gd name="T3" fmla="*/ 26 h 54"/>
                  <a:gd name="T4" fmla="*/ 4 w 46"/>
                  <a:gd name="T5" fmla="*/ 0 h 54"/>
                  <a:gd name="T6" fmla="*/ 0 w 46"/>
                  <a:gd name="T7" fmla="*/ 25 h 54"/>
                  <a:gd name="T8" fmla="*/ 23 w 46"/>
                  <a:gd name="T9" fmla="*/ 54 h 54"/>
                  <a:gd name="T10" fmla="*/ 46 w 46"/>
                  <a:gd name="T11" fmla="*/ 25 h 54"/>
                  <a:gd name="T12" fmla="*/ 42 w 46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4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4"/>
                      <a:pt x="23" y="54"/>
                    </a:cubicBezTo>
                    <a:cubicBezTo>
                      <a:pt x="39" y="54"/>
                      <a:pt x="46" y="43"/>
                      <a:pt x="46" y="25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" name="ïšḷîḓè" descr="7ef75889-50a4-4803-81e5-a6400df76cb4"/>
              <p:cNvSpPr/>
              <p:nvPr/>
            </p:nvSpPr>
            <p:spPr bwMode="auto">
              <a:xfrm>
                <a:off x="11326324" y="2265465"/>
                <a:ext cx="48045" cy="269754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45" name="îṥļiḑè" descr="56ce4dd5-8b6c-4f2c-a9c3-ae116d31e572"/>
              <p:cNvSpPr/>
              <p:nvPr/>
            </p:nvSpPr>
            <p:spPr bwMode="auto">
              <a:xfrm>
                <a:off x="11326324" y="2265465"/>
                <a:ext cx="48045" cy="269754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46" name="íṩ1iḑé" descr="a8b2f168-3029-4798-b531-37641900f30e"/>
              <p:cNvSpPr/>
              <p:nvPr/>
            </p:nvSpPr>
            <p:spPr bwMode="auto">
              <a:xfrm>
                <a:off x="11326324" y="2272076"/>
                <a:ext cx="88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7" name="îSḷiďe" descr="098db703-b240-42dd-802a-582c4a90fd55"/>
              <p:cNvSpPr/>
              <p:nvPr/>
            </p:nvSpPr>
            <p:spPr bwMode="auto">
              <a:xfrm>
                <a:off x="11326324" y="2272076"/>
                <a:ext cx="88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8" name="ïşḻïdê" descr="53dba29d-04dd-4296-99a4-6a929c37b5ec"/>
              <p:cNvSpPr/>
              <p:nvPr/>
            </p:nvSpPr>
            <p:spPr bwMode="auto">
              <a:xfrm>
                <a:off x="11327205" y="2272076"/>
                <a:ext cx="47163" cy="18513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9" name="íṩḷîḑè" descr="52b5cf87-e097-4059-9de1-34c2f31cdef1"/>
              <p:cNvSpPr/>
              <p:nvPr/>
            </p:nvSpPr>
            <p:spPr bwMode="auto">
              <a:xfrm>
                <a:off x="11327205" y="2272076"/>
                <a:ext cx="47163" cy="18513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0" name="îṥḻïde" descr="6e2ee72a-3792-4c93-9c72-8645b2a6364f"/>
              <p:cNvSpPr/>
              <p:nvPr/>
            </p:nvSpPr>
            <p:spPr bwMode="auto">
              <a:xfrm>
                <a:off x="11332054" y="2507891"/>
                <a:ext cx="37466" cy="43196"/>
              </a:xfrm>
              <a:custGeom>
                <a:avLst/>
                <a:gdLst>
                  <a:gd name="T0" fmla="*/ 4 w 47"/>
                  <a:gd name="T1" fmla="*/ 0 h 54"/>
                  <a:gd name="T2" fmla="*/ 23 w 47"/>
                  <a:gd name="T3" fmla="*/ 26 h 54"/>
                  <a:gd name="T4" fmla="*/ 43 w 47"/>
                  <a:gd name="T5" fmla="*/ 0 h 54"/>
                  <a:gd name="T6" fmla="*/ 47 w 47"/>
                  <a:gd name="T7" fmla="*/ 25 h 54"/>
                  <a:gd name="T8" fmla="*/ 23 w 47"/>
                  <a:gd name="T9" fmla="*/ 54 h 54"/>
                  <a:gd name="T10" fmla="*/ 0 w 47"/>
                  <a:gd name="T11" fmla="*/ 25 h 54"/>
                  <a:gd name="T12" fmla="*/ 4 w 47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4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4"/>
                      <a:pt x="23" y="54"/>
                    </a:cubicBezTo>
                    <a:cubicBezTo>
                      <a:pt x="7" y="54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1" name="îṩḻïḍe" descr="a77d8488-b911-481d-b39a-5352b93b5308"/>
              <p:cNvSpPr/>
              <p:nvPr/>
            </p:nvSpPr>
            <p:spPr bwMode="auto">
              <a:xfrm>
                <a:off x="11146928" y="1656755"/>
                <a:ext cx="46722" cy="80221"/>
              </a:xfrm>
              <a:custGeom>
                <a:avLst/>
                <a:gdLst>
                  <a:gd name="T0" fmla="*/ 53 w 58"/>
                  <a:gd name="T1" fmla="*/ 38 h 100"/>
                  <a:gd name="T2" fmla="*/ 42 w 58"/>
                  <a:gd name="T3" fmla="*/ 100 h 100"/>
                  <a:gd name="T4" fmla="*/ 2 w 58"/>
                  <a:gd name="T5" fmla="*/ 95 h 100"/>
                  <a:gd name="T6" fmla="*/ 5 w 58"/>
                  <a:gd name="T7" fmla="*/ 71 h 100"/>
                  <a:gd name="T8" fmla="*/ 20 w 58"/>
                  <a:gd name="T9" fmla="*/ 17 h 100"/>
                  <a:gd name="T10" fmla="*/ 53 w 58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00">
                    <a:moveTo>
                      <a:pt x="53" y="38"/>
                    </a:moveTo>
                    <a:cubicBezTo>
                      <a:pt x="48" y="58"/>
                      <a:pt x="44" y="79"/>
                      <a:pt x="42" y="100"/>
                    </a:cubicBezTo>
                    <a:cubicBezTo>
                      <a:pt x="33" y="99"/>
                      <a:pt x="3" y="96"/>
                      <a:pt x="2" y="95"/>
                    </a:cubicBezTo>
                    <a:cubicBezTo>
                      <a:pt x="0" y="92"/>
                      <a:pt x="5" y="74"/>
                      <a:pt x="5" y="71"/>
                    </a:cubicBezTo>
                    <a:cubicBezTo>
                      <a:pt x="8" y="55"/>
                      <a:pt x="9" y="29"/>
                      <a:pt x="20" y="17"/>
                    </a:cubicBezTo>
                    <a:cubicBezTo>
                      <a:pt x="36" y="0"/>
                      <a:pt x="58" y="18"/>
                      <a:pt x="53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2" name="îSḻïḑé" descr="57a1c547-777c-4ed5-8435-a8f044d541e0"/>
              <p:cNvSpPr/>
              <p:nvPr/>
            </p:nvSpPr>
            <p:spPr bwMode="auto">
              <a:xfrm>
                <a:off x="11165440" y="1692898"/>
                <a:ext cx="32177" cy="36143"/>
              </a:xfrm>
              <a:custGeom>
                <a:avLst/>
                <a:gdLst>
                  <a:gd name="T0" fmla="*/ 39 w 40"/>
                  <a:gd name="T1" fmla="*/ 10 h 45"/>
                  <a:gd name="T2" fmla="*/ 17 w 40"/>
                  <a:gd name="T3" fmla="*/ 41 h 45"/>
                  <a:gd name="T4" fmla="*/ 5 w 40"/>
                  <a:gd name="T5" fmla="*/ 34 h 45"/>
                  <a:gd name="T6" fmla="*/ 24 w 40"/>
                  <a:gd name="T7" fmla="*/ 12 h 45"/>
                  <a:gd name="T8" fmla="*/ 30 w 40"/>
                  <a:gd name="T9" fmla="*/ 1 h 45"/>
                  <a:gd name="T10" fmla="*/ 39 w 40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5">
                    <a:moveTo>
                      <a:pt x="39" y="10"/>
                    </a:moveTo>
                    <a:cubicBezTo>
                      <a:pt x="36" y="21"/>
                      <a:pt x="28" y="35"/>
                      <a:pt x="17" y="41"/>
                    </a:cubicBezTo>
                    <a:cubicBezTo>
                      <a:pt x="11" y="45"/>
                      <a:pt x="0" y="45"/>
                      <a:pt x="5" y="34"/>
                    </a:cubicBezTo>
                    <a:cubicBezTo>
                      <a:pt x="8" y="26"/>
                      <a:pt x="20" y="20"/>
                      <a:pt x="24" y="12"/>
                    </a:cubicBezTo>
                    <a:cubicBezTo>
                      <a:pt x="25" y="9"/>
                      <a:pt x="25" y="3"/>
                      <a:pt x="30" y="1"/>
                    </a:cubicBezTo>
                    <a:cubicBezTo>
                      <a:pt x="35" y="0"/>
                      <a:pt x="40" y="5"/>
                      <a:pt x="39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3" name="ís1îḍê" descr="c4bd04d2-2e70-4d1c-8c7a-9644e44be363"/>
              <p:cNvSpPr/>
              <p:nvPr/>
            </p:nvSpPr>
            <p:spPr bwMode="auto">
              <a:xfrm>
                <a:off x="11140757" y="1726397"/>
                <a:ext cx="148101" cy="220828"/>
              </a:xfrm>
              <a:custGeom>
                <a:avLst/>
                <a:gdLst>
                  <a:gd name="T0" fmla="*/ 160 w 185"/>
                  <a:gd name="T1" fmla="*/ 276 h 276"/>
                  <a:gd name="T2" fmla="*/ 26 w 185"/>
                  <a:gd name="T3" fmla="*/ 166 h 276"/>
                  <a:gd name="T4" fmla="*/ 7 w 185"/>
                  <a:gd name="T5" fmla="*/ 0 h 276"/>
                  <a:gd name="T6" fmla="*/ 55 w 185"/>
                  <a:gd name="T7" fmla="*/ 5 h 276"/>
                  <a:gd name="T8" fmla="*/ 70 w 185"/>
                  <a:gd name="T9" fmla="*/ 148 h 276"/>
                  <a:gd name="T10" fmla="*/ 185 w 185"/>
                  <a:gd name="T11" fmla="*/ 222 h 276"/>
                  <a:gd name="T12" fmla="*/ 160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160" y="276"/>
                    </a:moveTo>
                    <a:cubicBezTo>
                      <a:pt x="97" y="267"/>
                      <a:pt x="51" y="227"/>
                      <a:pt x="26" y="166"/>
                    </a:cubicBezTo>
                    <a:cubicBezTo>
                      <a:pt x="0" y="105"/>
                      <a:pt x="3" y="36"/>
                      <a:pt x="7" y="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49" y="59"/>
                      <a:pt x="55" y="110"/>
                      <a:pt x="70" y="148"/>
                    </a:cubicBezTo>
                    <a:cubicBezTo>
                      <a:pt x="89" y="192"/>
                      <a:pt x="143" y="224"/>
                      <a:pt x="185" y="222"/>
                    </a:cubicBezTo>
                    <a:lnTo>
                      <a:pt x="160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</a:p>
            </p:txBody>
          </p:sp>
          <p:sp>
            <p:nvSpPr>
              <p:cNvPr id="54" name="íşļïḋê" descr="d3c38511-050a-4792-bdeb-b0b6317fd910"/>
              <p:cNvSpPr/>
              <p:nvPr/>
            </p:nvSpPr>
            <p:spPr bwMode="auto">
              <a:xfrm>
                <a:off x="11451945" y="1656755"/>
                <a:ext cx="47163" cy="80221"/>
              </a:xfrm>
              <a:custGeom>
                <a:avLst/>
                <a:gdLst>
                  <a:gd name="T0" fmla="*/ 5 w 59"/>
                  <a:gd name="T1" fmla="*/ 38 h 100"/>
                  <a:gd name="T2" fmla="*/ 16 w 59"/>
                  <a:gd name="T3" fmla="*/ 100 h 100"/>
                  <a:gd name="T4" fmla="*/ 56 w 59"/>
                  <a:gd name="T5" fmla="*/ 95 h 100"/>
                  <a:gd name="T6" fmla="*/ 53 w 59"/>
                  <a:gd name="T7" fmla="*/ 71 h 100"/>
                  <a:gd name="T8" fmla="*/ 38 w 59"/>
                  <a:gd name="T9" fmla="*/ 17 h 100"/>
                  <a:gd name="T10" fmla="*/ 5 w 59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00">
                    <a:moveTo>
                      <a:pt x="5" y="38"/>
                    </a:moveTo>
                    <a:cubicBezTo>
                      <a:pt x="10" y="58"/>
                      <a:pt x="14" y="79"/>
                      <a:pt x="16" y="100"/>
                    </a:cubicBezTo>
                    <a:cubicBezTo>
                      <a:pt x="26" y="99"/>
                      <a:pt x="55" y="96"/>
                      <a:pt x="56" y="95"/>
                    </a:cubicBezTo>
                    <a:cubicBezTo>
                      <a:pt x="59" y="92"/>
                      <a:pt x="53" y="74"/>
                      <a:pt x="53" y="71"/>
                    </a:cubicBezTo>
                    <a:cubicBezTo>
                      <a:pt x="50" y="55"/>
                      <a:pt x="50" y="29"/>
                      <a:pt x="38" y="17"/>
                    </a:cubicBezTo>
                    <a:cubicBezTo>
                      <a:pt x="23" y="0"/>
                      <a:pt x="0" y="18"/>
                      <a:pt x="5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5" name="ïṡľiďé" descr="8cfa3f99-7dc3-42a9-9c82-f79894521e45"/>
              <p:cNvSpPr/>
              <p:nvPr/>
            </p:nvSpPr>
            <p:spPr bwMode="auto">
              <a:xfrm>
                <a:off x="11448860" y="1692898"/>
                <a:ext cx="31295" cy="36143"/>
              </a:xfrm>
              <a:custGeom>
                <a:avLst/>
                <a:gdLst>
                  <a:gd name="T0" fmla="*/ 1 w 39"/>
                  <a:gd name="T1" fmla="*/ 10 h 45"/>
                  <a:gd name="T2" fmla="*/ 22 w 39"/>
                  <a:gd name="T3" fmla="*/ 41 h 45"/>
                  <a:gd name="T4" fmla="*/ 34 w 39"/>
                  <a:gd name="T5" fmla="*/ 34 h 45"/>
                  <a:gd name="T6" fmla="*/ 16 w 39"/>
                  <a:gd name="T7" fmla="*/ 12 h 45"/>
                  <a:gd name="T8" fmla="*/ 10 w 39"/>
                  <a:gd name="T9" fmla="*/ 1 h 45"/>
                  <a:gd name="T10" fmla="*/ 1 w 39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5">
                    <a:moveTo>
                      <a:pt x="1" y="10"/>
                    </a:moveTo>
                    <a:cubicBezTo>
                      <a:pt x="3" y="21"/>
                      <a:pt x="12" y="35"/>
                      <a:pt x="22" y="41"/>
                    </a:cubicBezTo>
                    <a:cubicBezTo>
                      <a:pt x="29" y="45"/>
                      <a:pt x="39" y="45"/>
                      <a:pt x="34" y="34"/>
                    </a:cubicBezTo>
                    <a:cubicBezTo>
                      <a:pt x="31" y="26"/>
                      <a:pt x="20" y="20"/>
                      <a:pt x="16" y="12"/>
                    </a:cubicBezTo>
                    <a:cubicBezTo>
                      <a:pt x="14" y="9"/>
                      <a:pt x="14" y="3"/>
                      <a:pt x="10" y="1"/>
                    </a:cubicBezTo>
                    <a:cubicBezTo>
                      <a:pt x="4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6" name="ïŝľïḓe" descr="db4ca6a8-aecb-40d4-a292-2cd7a745c313"/>
              <p:cNvSpPr/>
              <p:nvPr/>
            </p:nvSpPr>
            <p:spPr bwMode="auto">
              <a:xfrm>
                <a:off x="11356737" y="1726397"/>
                <a:ext cx="148101" cy="220828"/>
              </a:xfrm>
              <a:custGeom>
                <a:avLst/>
                <a:gdLst>
                  <a:gd name="T0" fmla="*/ 25 w 185"/>
                  <a:gd name="T1" fmla="*/ 276 h 276"/>
                  <a:gd name="T2" fmla="*/ 160 w 185"/>
                  <a:gd name="T3" fmla="*/ 166 h 276"/>
                  <a:gd name="T4" fmla="*/ 179 w 185"/>
                  <a:gd name="T5" fmla="*/ 0 h 276"/>
                  <a:gd name="T6" fmla="*/ 130 w 185"/>
                  <a:gd name="T7" fmla="*/ 5 h 276"/>
                  <a:gd name="T8" fmla="*/ 115 w 185"/>
                  <a:gd name="T9" fmla="*/ 148 h 276"/>
                  <a:gd name="T10" fmla="*/ 0 w 185"/>
                  <a:gd name="T11" fmla="*/ 222 h 276"/>
                  <a:gd name="T12" fmla="*/ 25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25" y="276"/>
                    </a:moveTo>
                    <a:cubicBezTo>
                      <a:pt x="88" y="267"/>
                      <a:pt x="135" y="227"/>
                      <a:pt x="160" y="166"/>
                    </a:cubicBezTo>
                    <a:cubicBezTo>
                      <a:pt x="185" y="105"/>
                      <a:pt x="182" y="36"/>
                      <a:pt x="179" y="0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36" y="59"/>
                      <a:pt x="131" y="110"/>
                      <a:pt x="115" y="148"/>
                    </a:cubicBezTo>
                    <a:cubicBezTo>
                      <a:pt x="96" y="192"/>
                      <a:pt x="42" y="224"/>
                      <a:pt x="0" y="222"/>
                    </a:cubicBezTo>
                    <a:lnTo>
                      <a:pt x="25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</a:p>
            </p:txBody>
          </p:sp>
          <p:sp>
            <p:nvSpPr>
              <p:cNvPr id="57" name="îşḷîdè" descr="6f80470a-b60d-4503-88c7-6566309a4b35"/>
              <p:cNvSpPr/>
              <p:nvPr/>
            </p:nvSpPr>
            <p:spPr bwMode="auto">
              <a:xfrm>
                <a:off x="11295028" y="1881550"/>
                <a:ext cx="55538" cy="11151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8" name="íṥľíḍé" descr="e5d0717d-029c-4aac-b7b9-8eeb20d80599"/>
              <p:cNvSpPr/>
              <p:nvPr/>
            </p:nvSpPr>
            <p:spPr bwMode="auto">
              <a:xfrm>
                <a:off x="11295028" y="1881550"/>
                <a:ext cx="55538" cy="111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59" name="í$ļíďe" descr="83289418-fb04-4a94-b845-a9c2a9c58b47"/>
              <p:cNvSpPr/>
              <p:nvPr/>
            </p:nvSpPr>
            <p:spPr bwMode="auto">
              <a:xfrm>
                <a:off x="11295028" y="1886399"/>
                <a:ext cx="55538" cy="23361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7"/>
                      <a:pt x="46" y="12"/>
                      <a:pt x="35" y="12"/>
                    </a:cubicBezTo>
                    <a:cubicBezTo>
                      <a:pt x="24" y="12"/>
                      <a:pt x="12" y="7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0" name="išḷíḓé" descr="87f77392-28d3-41c2-8d5e-482c7ef42a7b"/>
              <p:cNvSpPr/>
              <p:nvPr/>
            </p:nvSpPr>
            <p:spPr bwMode="auto">
              <a:xfrm>
                <a:off x="11224945" y="2079899"/>
                <a:ext cx="196586" cy="192178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61" name="iṩľîḓé" descr="81e80373-458d-420b-879d-cf52753f8078"/>
              <p:cNvSpPr/>
              <p:nvPr/>
            </p:nvSpPr>
            <p:spPr bwMode="auto">
              <a:xfrm>
                <a:off x="11247866" y="2104141"/>
                <a:ext cx="155153" cy="39229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0 w 194"/>
                  <a:gd name="T5" fmla="*/ 0 h 49"/>
                  <a:gd name="T6" fmla="*/ 194 w 194"/>
                  <a:gd name="T7" fmla="*/ 49 h 49"/>
                  <a:gd name="T8" fmla="*/ 187 w 19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2" name="ïṥlïďè" descr="bf30ef94-8a1a-40a9-b4ca-917a3edd8398"/>
              <p:cNvSpPr/>
              <p:nvPr/>
            </p:nvSpPr>
            <p:spPr bwMode="auto">
              <a:xfrm>
                <a:off x="11235965" y="1911964"/>
                <a:ext cx="174547" cy="192178"/>
              </a:xfrm>
              <a:custGeom>
                <a:avLst/>
                <a:gdLst>
                  <a:gd name="T0" fmla="*/ 181 w 218"/>
                  <a:gd name="T1" fmla="*/ 118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8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8"/>
                    </a:moveTo>
                    <a:cubicBezTo>
                      <a:pt x="209" y="89"/>
                      <a:pt x="218" y="31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1"/>
                      <a:pt x="9" y="89"/>
                      <a:pt x="37" y="118"/>
                    </a:cubicBezTo>
                    <a:cubicBezTo>
                      <a:pt x="37" y="118"/>
                      <a:pt x="27" y="155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5"/>
                      <a:pt x="181" y="118"/>
                      <a:pt x="181" y="118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63" name="íšľiḑê" descr="5cfdeb24-76da-4c3e-9476-882a0eb70e78"/>
              <p:cNvSpPr/>
              <p:nvPr/>
            </p:nvSpPr>
            <p:spPr bwMode="auto">
              <a:xfrm>
                <a:off x="11320594" y="1974554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4" name="íṩlïḓe" descr="5542ec64-9721-4338-a36e-3f891da7c129"/>
              <p:cNvSpPr/>
              <p:nvPr/>
            </p:nvSpPr>
            <p:spPr bwMode="auto">
              <a:xfrm>
                <a:off x="11320594" y="1974554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5" name="îŝḻîḑe" descr="db7c00c0-f20a-4028-95ef-587f5ca8d487"/>
              <p:cNvSpPr/>
              <p:nvPr/>
            </p:nvSpPr>
            <p:spPr bwMode="auto">
              <a:xfrm>
                <a:off x="11267260" y="1900063"/>
                <a:ext cx="55979" cy="76695"/>
              </a:xfrm>
              <a:custGeom>
                <a:avLst/>
                <a:gdLst>
                  <a:gd name="T0" fmla="*/ 0 w 127"/>
                  <a:gd name="T1" fmla="*/ 44 h 174"/>
                  <a:gd name="T2" fmla="*/ 60 w 127"/>
                  <a:gd name="T3" fmla="*/ 65 h 174"/>
                  <a:gd name="T4" fmla="*/ 36 w 127"/>
                  <a:gd name="T5" fmla="*/ 98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4"/>
                    </a:moveTo>
                    <a:lnTo>
                      <a:pt x="60" y="65"/>
                    </a:lnTo>
                    <a:lnTo>
                      <a:pt x="36" y="98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6" name="íṣľíďè" descr="dbf19107-3cfd-4da2-95e7-bab06a5b35b1"/>
              <p:cNvSpPr/>
              <p:nvPr/>
            </p:nvSpPr>
            <p:spPr bwMode="auto">
              <a:xfrm>
                <a:off x="11323238" y="1900063"/>
                <a:ext cx="55097" cy="76695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98 h 174"/>
                  <a:gd name="T8" fmla="*/ 65 w 125"/>
                  <a:gd name="T9" fmla="*/ 65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98"/>
                    </a:lnTo>
                    <a:lnTo>
                      <a:pt x="65" y="65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7" name="îṣ1iḍè" descr="ea8b2c03-8200-4c99-a020-c98af6d12eb4"/>
              <p:cNvSpPr/>
              <p:nvPr/>
            </p:nvSpPr>
            <p:spPr bwMode="auto">
              <a:xfrm>
                <a:off x="11357619" y="1790751"/>
                <a:ext cx="66998" cy="130910"/>
              </a:xfrm>
              <a:custGeom>
                <a:avLst/>
                <a:gdLst>
                  <a:gd name="T0" fmla="*/ 84 w 84"/>
                  <a:gd name="T1" fmla="*/ 164 h 164"/>
                  <a:gd name="T2" fmla="*/ 50 w 84"/>
                  <a:gd name="T3" fmla="*/ 145 h 164"/>
                  <a:gd name="T4" fmla="*/ 54 w 84"/>
                  <a:gd name="T5" fmla="*/ 159 h 164"/>
                  <a:gd name="T6" fmla="*/ 25 w 84"/>
                  <a:gd name="T7" fmla="*/ 134 h 164"/>
                  <a:gd name="T8" fmla="*/ 2 w 84"/>
                  <a:gd name="T9" fmla="*/ 41 h 164"/>
                  <a:gd name="T10" fmla="*/ 7 w 84"/>
                  <a:gd name="T11" fmla="*/ 19 h 164"/>
                  <a:gd name="T12" fmla="*/ 17 w 84"/>
                  <a:gd name="T13" fmla="*/ 6 h 164"/>
                  <a:gd name="T14" fmla="*/ 26 w 84"/>
                  <a:gd name="T15" fmla="*/ 1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8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1" y="151"/>
                      <a:pt x="50" y="145"/>
                    </a:cubicBezTo>
                    <a:cubicBezTo>
                      <a:pt x="51" y="148"/>
                      <a:pt x="52" y="156"/>
                      <a:pt x="54" y="159"/>
                    </a:cubicBezTo>
                    <a:cubicBezTo>
                      <a:pt x="42" y="154"/>
                      <a:pt x="33" y="144"/>
                      <a:pt x="25" y="134"/>
                    </a:cubicBezTo>
                    <a:cubicBezTo>
                      <a:pt x="7" y="107"/>
                      <a:pt x="0" y="73"/>
                      <a:pt x="2" y="41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3" y="9"/>
                      <a:pt x="17" y="6"/>
                    </a:cubicBezTo>
                    <a:cubicBezTo>
                      <a:pt x="19" y="3"/>
                      <a:pt x="22" y="1"/>
                      <a:pt x="26" y="1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9" y="9"/>
                      <a:pt x="54" y="19"/>
                      <a:pt x="58" y="29"/>
                    </a:cubicBezTo>
                    <a:cubicBezTo>
                      <a:pt x="70" y="60"/>
                      <a:pt x="67" y="95"/>
                      <a:pt x="71" y="128"/>
                    </a:cubicBezTo>
                    <a:cubicBezTo>
                      <a:pt x="73" y="141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68" name="íşliḋè" descr="6b72dcb9-9766-41af-82a8-9a86f7f67cab"/>
              <p:cNvSpPr/>
              <p:nvPr/>
            </p:nvSpPr>
            <p:spPr bwMode="auto">
              <a:xfrm>
                <a:off x="11263292" y="1713615"/>
                <a:ext cx="119891" cy="182481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69" name="išľîḍê" descr="1d691f46-be82-433e-a7a8-c95432975fa9"/>
              <p:cNvSpPr/>
              <p:nvPr/>
            </p:nvSpPr>
            <p:spPr bwMode="auto">
              <a:xfrm>
                <a:off x="11301640" y="1858630"/>
                <a:ext cx="43196" cy="18953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4"/>
                      <a:pt x="42" y="24"/>
                      <a:pt x="27" y="24"/>
                    </a:cubicBezTo>
                    <a:cubicBezTo>
                      <a:pt x="12" y="24"/>
                      <a:pt x="0" y="14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0" name="îṩḷîďe" descr="526b0404-3d4b-43e6-b3c8-41d4900a3aff"/>
              <p:cNvSpPr/>
              <p:nvPr/>
            </p:nvSpPr>
            <p:spPr bwMode="auto">
              <a:xfrm>
                <a:off x="11304726" y="1858630"/>
                <a:ext cx="36144" cy="7052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1" name="îṡḻîḍe" descr="d54b77a0-02e4-4165-abc1-db05e6566225"/>
              <p:cNvSpPr/>
              <p:nvPr/>
            </p:nvSpPr>
            <p:spPr bwMode="auto">
              <a:xfrm>
                <a:off x="11239050" y="1695543"/>
                <a:ext cx="167936" cy="130910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2"/>
                      <a:pt x="33" y="164"/>
                    </a:cubicBezTo>
                    <a:cubicBezTo>
                      <a:pt x="33" y="164"/>
                      <a:pt x="7" y="55"/>
                      <a:pt x="105" y="55"/>
                    </a:cubicBezTo>
                    <a:cubicBezTo>
                      <a:pt x="202" y="55"/>
                      <a:pt x="177" y="164"/>
                      <a:pt x="177" y="164"/>
                    </a:cubicBezTo>
                    <a:cubicBezTo>
                      <a:pt x="205" y="142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2" name="iṣlíďe" descr="2f38cd1b-0d82-4da6-9657-3335014c354c"/>
              <p:cNvSpPr/>
              <p:nvPr/>
            </p:nvSpPr>
            <p:spPr bwMode="auto">
              <a:xfrm>
                <a:off x="11250951" y="1798685"/>
                <a:ext cx="24243" cy="36585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3" name="îşľïḓé" descr="4ccd5d3f-dcb0-4a12-aea3-d2297cbc6d9e"/>
              <p:cNvSpPr/>
              <p:nvPr/>
            </p:nvSpPr>
            <p:spPr bwMode="auto">
              <a:xfrm>
                <a:off x="11371283" y="1798685"/>
                <a:ext cx="23802" cy="36585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4" name="îṡḷíḋe" descr="231fb38e-20c0-4fca-9a4e-f9ec21102f49"/>
              <p:cNvSpPr/>
              <p:nvPr/>
            </p:nvSpPr>
            <p:spPr bwMode="auto">
              <a:xfrm>
                <a:off x="11243898" y="1678353"/>
                <a:ext cx="145897" cy="120772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3 h 151"/>
                  <a:gd name="T8" fmla="*/ 28 w 182"/>
                  <a:gd name="T9" fmla="*/ 87 h 151"/>
                  <a:gd name="T10" fmla="*/ 24 w 182"/>
                  <a:gd name="T11" fmla="*/ 150 h 151"/>
                  <a:gd name="T12" fmla="*/ 70 w 182"/>
                  <a:gd name="T13" fmla="*/ 92 h 151"/>
                  <a:gd name="T14" fmla="*/ 115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3" y="127"/>
                      <a:pt x="139" y="120"/>
                    </a:cubicBezTo>
                    <a:cubicBezTo>
                      <a:pt x="151" y="130"/>
                      <a:pt x="168" y="136"/>
                      <a:pt x="182" y="136"/>
                    </a:cubicBezTo>
                    <a:cubicBezTo>
                      <a:pt x="164" y="109"/>
                      <a:pt x="171" y="63"/>
                      <a:pt x="153" y="53"/>
                    </a:cubicBezTo>
                    <a:cubicBezTo>
                      <a:pt x="56" y="0"/>
                      <a:pt x="28" y="87"/>
                      <a:pt x="28" y="87"/>
                    </a:cubicBezTo>
                    <a:cubicBezTo>
                      <a:pt x="28" y="87"/>
                      <a:pt x="0" y="151"/>
                      <a:pt x="24" y="150"/>
                    </a:cubicBezTo>
                    <a:cubicBezTo>
                      <a:pt x="39" y="150"/>
                      <a:pt x="58" y="116"/>
                      <a:pt x="70" y="92"/>
                    </a:cubicBezTo>
                    <a:cubicBezTo>
                      <a:pt x="81" y="107"/>
                      <a:pt x="97" y="122"/>
                      <a:pt x="115" y="130"/>
                    </a:cubicBezTo>
                    <a:cubicBezTo>
                      <a:pt x="107" y="123"/>
                      <a:pt x="103" y="115"/>
                      <a:pt x="101" y="107"/>
                    </a:cubicBezTo>
                    <a:cubicBezTo>
                      <a:pt x="114" y="122"/>
                      <a:pt x="134" y="134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5" name="iṧlîďe" descr="773e10ca-6fdd-4d16-b8eb-c3dda2cf2f08"/>
              <p:cNvSpPr/>
              <p:nvPr/>
            </p:nvSpPr>
            <p:spPr bwMode="auto">
              <a:xfrm>
                <a:off x="11311337" y="1764304"/>
                <a:ext cx="71847" cy="131792"/>
              </a:xfrm>
              <a:custGeom>
                <a:avLst/>
                <a:gdLst>
                  <a:gd name="T0" fmla="*/ 52 w 90"/>
                  <a:gd name="T1" fmla="*/ 75 h 165"/>
                  <a:gd name="T2" fmla="*/ 40 w 90"/>
                  <a:gd name="T3" fmla="*/ 64 h 165"/>
                  <a:gd name="T4" fmla="*/ 52 w 90"/>
                  <a:gd name="T5" fmla="*/ 52 h 165"/>
                  <a:gd name="T6" fmla="*/ 52 w 90"/>
                  <a:gd name="T7" fmla="*/ 52 h 165"/>
                  <a:gd name="T8" fmla="*/ 64 w 90"/>
                  <a:gd name="T9" fmla="*/ 63 h 165"/>
                  <a:gd name="T10" fmla="*/ 53 w 90"/>
                  <a:gd name="T11" fmla="*/ 75 h 165"/>
                  <a:gd name="T12" fmla="*/ 52 w 90"/>
                  <a:gd name="T13" fmla="*/ 75 h 165"/>
                  <a:gd name="T14" fmla="*/ 17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30 w 90"/>
                  <a:gd name="T25" fmla="*/ 23 h 165"/>
                  <a:gd name="T26" fmla="*/ 30 w 90"/>
                  <a:gd name="T27" fmla="*/ 23 h 165"/>
                  <a:gd name="T28" fmla="*/ 30 w 90"/>
                  <a:gd name="T29" fmla="*/ 23 h 165"/>
                  <a:gd name="T30" fmla="*/ 15 w 90"/>
                  <a:gd name="T31" fmla="*/ 14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7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9 h 165"/>
                  <a:gd name="T52" fmla="*/ 75 w 90"/>
                  <a:gd name="T53" fmla="*/ 74 h 165"/>
                  <a:gd name="T54" fmla="*/ 75 w 90"/>
                  <a:gd name="T55" fmla="*/ 58 h 165"/>
                  <a:gd name="T56" fmla="*/ 90 w 90"/>
                  <a:gd name="T57" fmla="*/ 43 h 165"/>
                  <a:gd name="T58" fmla="*/ 88 w 90"/>
                  <a:gd name="T59" fmla="*/ 28 h 165"/>
                  <a:gd name="T60" fmla="*/ 56 w 90"/>
                  <a:gd name="T61" fmla="*/ 14 h 165"/>
                  <a:gd name="T62" fmla="*/ 56 w 90"/>
                  <a:gd name="T63" fmla="*/ 14 h 165"/>
                  <a:gd name="T64" fmla="*/ 56 w 90"/>
                  <a:gd name="T65" fmla="*/ 14 h 165"/>
                  <a:gd name="T66" fmla="*/ 56 w 90"/>
                  <a:gd name="T67" fmla="*/ 14 h 165"/>
                  <a:gd name="T68" fmla="*/ 56 w 90"/>
                  <a:gd name="T69" fmla="*/ 14 h 165"/>
                  <a:gd name="T70" fmla="*/ 56 w 90"/>
                  <a:gd name="T71" fmla="*/ 14 h 165"/>
                  <a:gd name="T72" fmla="*/ 56 w 90"/>
                  <a:gd name="T73" fmla="*/ 14 h 165"/>
                  <a:gd name="T74" fmla="*/ 56 w 90"/>
                  <a:gd name="T75" fmla="*/ 14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56 w 90"/>
                  <a:gd name="T83" fmla="*/ 13 h 165"/>
                  <a:gd name="T84" fmla="*/ 56 w 90"/>
                  <a:gd name="T85" fmla="*/ 13 h 165"/>
                  <a:gd name="T86" fmla="*/ 56 w 90"/>
                  <a:gd name="T87" fmla="*/ 13 h 165"/>
                  <a:gd name="T88" fmla="*/ 56 w 90"/>
                  <a:gd name="T89" fmla="*/ 13 h 165"/>
                  <a:gd name="T90" fmla="*/ 55 w 90"/>
                  <a:gd name="T91" fmla="*/ 13 h 165"/>
                  <a:gd name="T92" fmla="*/ 55 w 90"/>
                  <a:gd name="T93" fmla="*/ 13 h 165"/>
                  <a:gd name="T94" fmla="*/ 71 w 90"/>
                  <a:gd name="T95" fmla="*/ 32 h 165"/>
                  <a:gd name="T96" fmla="*/ 71 w 90"/>
                  <a:gd name="T97" fmla="*/ 32 h 165"/>
                  <a:gd name="T98" fmla="*/ 71 w 90"/>
                  <a:gd name="T99" fmla="*/ 32 h 165"/>
                  <a:gd name="T100" fmla="*/ 17 w 90"/>
                  <a:gd name="T10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165">
                    <a:moveTo>
                      <a:pt x="52" y="75"/>
                    </a:moveTo>
                    <a:cubicBezTo>
                      <a:pt x="46" y="75"/>
                      <a:pt x="41" y="70"/>
                      <a:pt x="40" y="64"/>
                    </a:cubicBezTo>
                    <a:cubicBezTo>
                      <a:pt x="40" y="57"/>
                      <a:pt x="45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9" y="52"/>
                      <a:pt x="64" y="57"/>
                      <a:pt x="64" y="63"/>
                    </a:cubicBezTo>
                    <a:cubicBezTo>
                      <a:pt x="64" y="70"/>
                      <a:pt x="59" y="75"/>
                      <a:pt x="53" y="75"/>
                    </a:cubicBezTo>
                    <a:cubicBezTo>
                      <a:pt x="52" y="75"/>
                      <a:pt x="52" y="75"/>
                      <a:pt x="52" y="75"/>
                    </a:cubicBezTo>
                    <a:moveTo>
                      <a:pt x="17" y="0"/>
                    </a:moveTo>
                    <a:cubicBezTo>
                      <a:pt x="19" y="8"/>
                      <a:pt x="23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5" y="20"/>
                      <a:pt x="20" y="17"/>
                      <a:pt x="15" y="14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2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2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8" y="165"/>
                      <a:pt x="90" y="123"/>
                      <a:pt x="90" y="90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81" y="89"/>
                      <a:pt x="75" y="82"/>
                      <a:pt x="75" y="74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1" y="43"/>
                      <a:pt x="90" y="43"/>
                    </a:cubicBezTo>
                    <a:cubicBezTo>
                      <a:pt x="89" y="38"/>
                      <a:pt x="89" y="33"/>
                      <a:pt x="88" y="28"/>
                    </a:cubicBezTo>
                    <a:cubicBezTo>
                      <a:pt x="77" y="26"/>
                      <a:pt x="65" y="21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9" y="20"/>
                      <a:pt x="64" y="26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50" y="27"/>
                      <a:pt x="30" y="15"/>
                      <a:pt x="17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6" name="isliḑe" descr="43f2cb37-fc8d-4685-94df-e5b26efdd6a6"/>
              <p:cNvSpPr/>
              <p:nvPr/>
            </p:nvSpPr>
            <p:spPr bwMode="auto">
              <a:xfrm>
                <a:off x="11323238" y="1858630"/>
                <a:ext cx="21598" cy="18953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4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7" name="íśľiḓè" descr="3de05e1a-da88-4c9e-9088-6c7e6f2d0100"/>
              <p:cNvSpPr/>
              <p:nvPr/>
            </p:nvSpPr>
            <p:spPr bwMode="auto">
              <a:xfrm>
                <a:off x="11323238" y="1858630"/>
                <a:ext cx="17631" cy="7052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8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8" name="iṣḻïḑé" descr="d71554a8-4ee1-4560-b7bf-0dea9847c4cb"/>
              <p:cNvSpPr/>
              <p:nvPr/>
            </p:nvSpPr>
            <p:spPr bwMode="auto">
              <a:xfrm>
                <a:off x="11381421" y="1786343"/>
                <a:ext cx="1763" cy="12342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1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79" name="íş1ïdé" descr="9ea3b7af-3262-43f0-811b-7154bf6b08a5"/>
              <p:cNvSpPr/>
              <p:nvPr/>
            </p:nvSpPr>
            <p:spPr bwMode="auto">
              <a:xfrm>
                <a:off x="11371283" y="1798685"/>
                <a:ext cx="23802" cy="36585"/>
              </a:xfrm>
              <a:custGeom>
                <a:avLst/>
                <a:gdLst>
                  <a:gd name="T0" fmla="*/ 15 w 30"/>
                  <a:gd name="T1" fmla="*/ 0 h 46"/>
                  <a:gd name="T2" fmla="*/ 15 w 30"/>
                  <a:gd name="T3" fmla="*/ 0 h 46"/>
                  <a:gd name="T4" fmla="*/ 0 w 30"/>
                  <a:gd name="T5" fmla="*/ 15 h 46"/>
                  <a:gd name="T6" fmla="*/ 0 w 30"/>
                  <a:gd name="T7" fmla="*/ 31 h 46"/>
                  <a:gd name="T8" fmla="*/ 15 w 30"/>
                  <a:gd name="T9" fmla="*/ 46 h 46"/>
                  <a:gd name="T10" fmla="*/ 15 w 30"/>
                  <a:gd name="T11" fmla="*/ 46 h 46"/>
                  <a:gd name="T12" fmla="*/ 15 w 30"/>
                  <a:gd name="T13" fmla="*/ 46 h 46"/>
                  <a:gd name="T14" fmla="*/ 30 w 30"/>
                  <a:gd name="T15" fmla="*/ 31 h 46"/>
                  <a:gd name="T16" fmla="*/ 30 w 30"/>
                  <a:gd name="T17" fmla="*/ 15 h 46"/>
                  <a:gd name="T18" fmla="*/ 30 w 30"/>
                  <a:gd name="T19" fmla="*/ 15 h 46"/>
                  <a:gd name="T20" fmla="*/ 29 w 30"/>
                  <a:gd name="T21" fmla="*/ 12 h 46"/>
                  <a:gd name="T22" fmla="*/ 17 w 30"/>
                  <a:gd name="T23" fmla="*/ 0 h 46"/>
                  <a:gd name="T24" fmla="*/ 15 w 30"/>
                  <a:gd name="T25" fmla="*/ 0 h 46"/>
                  <a:gd name="T26" fmla="*/ 15 w 30"/>
                  <a:gd name="T2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29" y="12"/>
                    </a:cubicBezTo>
                    <a:cubicBezTo>
                      <a:pt x="28" y="6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0" name="iṥļîdè" descr="5e55e981-9351-48bc-8ad0-e8efcbba76ca"/>
              <p:cNvSpPr/>
              <p:nvPr/>
            </p:nvSpPr>
            <p:spPr bwMode="auto">
              <a:xfrm>
                <a:off x="11323238" y="1764304"/>
                <a:ext cx="59945" cy="25565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5 w 75"/>
                  <a:gd name="T9" fmla="*/ 23 h 32"/>
                  <a:gd name="T10" fmla="*/ 15 w 75"/>
                  <a:gd name="T11" fmla="*/ 23 h 32"/>
                  <a:gd name="T12" fmla="*/ 15 w 75"/>
                  <a:gd name="T13" fmla="*/ 23 h 32"/>
                  <a:gd name="T14" fmla="*/ 41 w 75"/>
                  <a:gd name="T15" fmla="*/ 14 h 32"/>
                  <a:gd name="T16" fmla="*/ 73 w 75"/>
                  <a:gd name="T17" fmla="*/ 28 h 32"/>
                  <a:gd name="T18" fmla="*/ 75 w 75"/>
                  <a:gd name="T19" fmla="*/ 28 h 32"/>
                  <a:gd name="T20" fmla="*/ 75 w 75"/>
                  <a:gd name="T21" fmla="*/ 28 h 32"/>
                  <a:gd name="T22" fmla="*/ 41 w 75"/>
                  <a:gd name="T23" fmla="*/ 14 h 32"/>
                  <a:gd name="T24" fmla="*/ 41 w 75"/>
                  <a:gd name="T25" fmla="*/ 14 h 32"/>
                  <a:gd name="T26" fmla="*/ 41 w 75"/>
                  <a:gd name="T27" fmla="*/ 14 h 32"/>
                  <a:gd name="T28" fmla="*/ 41 w 75"/>
                  <a:gd name="T29" fmla="*/ 14 h 32"/>
                  <a:gd name="T30" fmla="*/ 0 w 75"/>
                  <a:gd name="T31" fmla="*/ 14 h 32"/>
                  <a:gd name="T32" fmla="*/ 0 w 75"/>
                  <a:gd name="T33" fmla="*/ 14 h 32"/>
                  <a:gd name="T34" fmla="*/ 15 w 75"/>
                  <a:gd name="T35" fmla="*/ 23 h 32"/>
                  <a:gd name="T36" fmla="*/ 0 w 75"/>
                  <a:gd name="T37" fmla="*/ 14 h 32"/>
                  <a:gd name="T38" fmla="*/ 41 w 75"/>
                  <a:gd name="T39" fmla="*/ 14 h 32"/>
                  <a:gd name="T40" fmla="*/ 41 w 75"/>
                  <a:gd name="T41" fmla="*/ 14 h 32"/>
                  <a:gd name="T42" fmla="*/ 41 w 75"/>
                  <a:gd name="T43" fmla="*/ 14 h 32"/>
                  <a:gd name="T44" fmla="*/ 41 w 75"/>
                  <a:gd name="T45" fmla="*/ 14 h 32"/>
                  <a:gd name="T46" fmla="*/ 41 w 75"/>
                  <a:gd name="T47" fmla="*/ 14 h 32"/>
                  <a:gd name="T48" fmla="*/ 41 w 75"/>
                  <a:gd name="T49" fmla="*/ 14 h 32"/>
                  <a:gd name="T50" fmla="*/ 41 w 75"/>
                  <a:gd name="T51" fmla="*/ 13 h 32"/>
                  <a:gd name="T52" fmla="*/ 41 w 75"/>
                  <a:gd name="T53" fmla="*/ 14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41 w 75"/>
                  <a:gd name="T65" fmla="*/ 13 h 32"/>
                  <a:gd name="T66" fmla="*/ 41 w 75"/>
                  <a:gd name="T67" fmla="*/ 13 h 32"/>
                  <a:gd name="T68" fmla="*/ 41 w 75"/>
                  <a:gd name="T69" fmla="*/ 13 h 32"/>
                  <a:gd name="T70" fmla="*/ 41 w 75"/>
                  <a:gd name="T71" fmla="*/ 13 h 32"/>
                  <a:gd name="T72" fmla="*/ 41 w 75"/>
                  <a:gd name="T73" fmla="*/ 13 h 32"/>
                  <a:gd name="T74" fmla="*/ 40 w 75"/>
                  <a:gd name="T75" fmla="*/ 13 h 32"/>
                  <a:gd name="T76" fmla="*/ 40 w 75"/>
                  <a:gd name="T77" fmla="*/ 13 h 32"/>
                  <a:gd name="T78" fmla="*/ 40 w 75"/>
                  <a:gd name="T79" fmla="*/ 13 h 32"/>
                  <a:gd name="T80" fmla="*/ 40 w 75"/>
                  <a:gd name="T81" fmla="*/ 13 h 32"/>
                  <a:gd name="T82" fmla="*/ 2 w 75"/>
                  <a:gd name="T83" fmla="*/ 0 h 32"/>
                  <a:gd name="T84" fmla="*/ 2 w 75"/>
                  <a:gd name="T85" fmla="*/ 0 h 32"/>
                  <a:gd name="T86" fmla="*/ 56 w 75"/>
                  <a:gd name="T87" fmla="*/ 32 h 32"/>
                  <a:gd name="T88" fmla="*/ 56 w 75"/>
                  <a:gd name="T89" fmla="*/ 32 h 32"/>
                  <a:gd name="T90" fmla="*/ 2 w 75"/>
                  <a:gd name="T9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5" y="2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moveTo>
                      <a:pt x="41" y="14"/>
                    </a:moveTo>
                    <a:cubicBezTo>
                      <a:pt x="50" y="21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7"/>
                      <a:pt x="51" y="21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5" y="17"/>
                      <a:pt x="10" y="20"/>
                      <a:pt x="15" y="23"/>
                    </a:cubicBezTo>
                    <a:cubicBezTo>
                      <a:pt x="10" y="20"/>
                      <a:pt x="5" y="17"/>
                      <a:pt x="0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0" y="13"/>
                    </a:move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5" y="15"/>
                      <a:pt x="35" y="27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35" y="27"/>
                      <a:pt x="15" y="15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1" name="ïSľíďê" descr="9607b165-d00c-49c3-b960-167f88677a51"/>
              <p:cNvSpPr/>
              <p:nvPr/>
            </p:nvSpPr>
            <p:spPr bwMode="auto">
              <a:xfrm>
                <a:off x="11283128" y="1805737"/>
                <a:ext cx="19394" cy="18513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2" name="íṡḷïḑe" descr="5fd9d967-4c0e-40c5-ad6c-57cc489bf734"/>
              <p:cNvSpPr/>
              <p:nvPr/>
            </p:nvSpPr>
            <p:spPr bwMode="auto">
              <a:xfrm>
                <a:off x="11283128" y="1802652"/>
                <a:ext cx="19394" cy="19835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3" name="íṩļïḓé" descr="20edbd79-5663-4299-889d-10cd42c62b70"/>
              <p:cNvSpPr/>
              <p:nvPr/>
            </p:nvSpPr>
            <p:spPr bwMode="auto">
              <a:xfrm>
                <a:off x="11293706" y="1807500"/>
                <a:ext cx="4849" cy="440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4" name="íŝļíḍe" descr="c082844d-bb46-4ca0-87f0-86e0bf68ce97"/>
              <p:cNvSpPr/>
              <p:nvPr/>
            </p:nvSpPr>
            <p:spPr bwMode="auto">
              <a:xfrm>
                <a:off x="11273430" y="1796921"/>
                <a:ext cx="31295" cy="9697"/>
              </a:xfrm>
              <a:custGeom>
                <a:avLst/>
                <a:gdLst>
                  <a:gd name="T0" fmla="*/ 39 w 39"/>
                  <a:gd name="T1" fmla="*/ 10 h 12"/>
                  <a:gd name="T2" fmla="*/ 25 w 39"/>
                  <a:gd name="T3" fmla="*/ 0 h 12"/>
                  <a:gd name="T4" fmla="*/ 8 w 39"/>
                  <a:gd name="T5" fmla="*/ 8 h 12"/>
                  <a:gd name="T6" fmla="*/ 8 w 39"/>
                  <a:gd name="T7" fmla="*/ 8 h 12"/>
                  <a:gd name="T8" fmla="*/ 7 w 39"/>
                  <a:gd name="T9" fmla="*/ 8 h 12"/>
                  <a:gd name="T10" fmla="*/ 4 w 39"/>
                  <a:gd name="T11" fmla="*/ 8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6 h 12"/>
                  <a:gd name="T18" fmla="*/ 1 w 39"/>
                  <a:gd name="T19" fmla="*/ 7 h 12"/>
                  <a:gd name="T20" fmla="*/ 3 w 39"/>
                  <a:gd name="T21" fmla="*/ 9 h 12"/>
                  <a:gd name="T22" fmla="*/ 6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9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9" y="10"/>
                    </a:moveTo>
                    <a:cubicBezTo>
                      <a:pt x="36" y="5"/>
                      <a:pt x="31" y="1"/>
                      <a:pt x="25" y="0"/>
                    </a:cubicBezTo>
                    <a:cubicBezTo>
                      <a:pt x="21" y="0"/>
                      <a:pt x="14" y="1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13" y="5"/>
                      <a:pt x="19" y="3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5" name="íṥḷíďé" descr="b8ce18ea-bd23-4ef6-995a-232c53e8eeef"/>
              <p:cNvSpPr/>
              <p:nvPr/>
            </p:nvSpPr>
            <p:spPr bwMode="auto">
              <a:xfrm>
                <a:off x="11343073" y="1805737"/>
                <a:ext cx="19394" cy="18513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6" name="í$ļiḋé" descr="4621fd9f-f8c3-4106-b764-7f876ed22ab8"/>
              <p:cNvSpPr/>
              <p:nvPr/>
            </p:nvSpPr>
            <p:spPr bwMode="auto">
              <a:xfrm>
                <a:off x="11343073" y="1802652"/>
                <a:ext cx="19394" cy="19835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7" name="ïSļïḋe" descr="22fa1fb9-6597-4dfe-be27-329187b7e837"/>
              <p:cNvSpPr/>
              <p:nvPr/>
            </p:nvSpPr>
            <p:spPr bwMode="auto">
              <a:xfrm>
                <a:off x="11353652" y="1807500"/>
                <a:ext cx="4849" cy="440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8" name="íšḷidè" descr="e67313ef-6c5f-4ba6-88e1-6b1bcc9fcaed"/>
              <p:cNvSpPr/>
              <p:nvPr/>
            </p:nvSpPr>
            <p:spPr bwMode="auto">
              <a:xfrm>
                <a:off x="11340869" y="1796921"/>
                <a:ext cx="31295" cy="9697"/>
              </a:xfrm>
              <a:custGeom>
                <a:avLst/>
                <a:gdLst>
                  <a:gd name="T0" fmla="*/ 1 w 39"/>
                  <a:gd name="T1" fmla="*/ 10 h 12"/>
                  <a:gd name="T2" fmla="*/ 15 w 39"/>
                  <a:gd name="T3" fmla="*/ 0 h 12"/>
                  <a:gd name="T4" fmla="*/ 32 w 39"/>
                  <a:gd name="T5" fmla="*/ 8 h 12"/>
                  <a:gd name="T6" fmla="*/ 32 w 39"/>
                  <a:gd name="T7" fmla="*/ 8 h 12"/>
                  <a:gd name="T8" fmla="*/ 33 w 39"/>
                  <a:gd name="T9" fmla="*/ 8 h 12"/>
                  <a:gd name="T10" fmla="*/ 35 w 39"/>
                  <a:gd name="T11" fmla="*/ 8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6 h 12"/>
                  <a:gd name="T18" fmla="*/ 38 w 39"/>
                  <a:gd name="T19" fmla="*/ 7 h 12"/>
                  <a:gd name="T20" fmla="*/ 36 w 39"/>
                  <a:gd name="T21" fmla="*/ 9 h 12"/>
                  <a:gd name="T22" fmla="*/ 34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4 w 39"/>
                  <a:gd name="T33" fmla="*/ 11 h 12"/>
                  <a:gd name="T34" fmla="*/ 2 w 39"/>
                  <a:gd name="T35" fmla="*/ 12 h 12"/>
                  <a:gd name="T36" fmla="*/ 1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1" y="10"/>
                    </a:moveTo>
                    <a:cubicBezTo>
                      <a:pt x="3" y="5"/>
                      <a:pt x="9" y="1"/>
                      <a:pt x="15" y="0"/>
                    </a:cubicBezTo>
                    <a:cubicBezTo>
                      <a:pt x="18" y="0"/>
                      <a:pt x="26" y="1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4" y="8"/>
                      <a:pt x="35" y="8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8" y="7"/>
                    </a:cubicBezTo>
                    <a:cubicBezTo>
                      <a:pt x="38" y="8"/>
                      <a:pt x="37" y="9"/>
                      <a:pt x="36" y="9"/>
                    </a:cubicBezTo>
                    <a:cubicBezTo>
                      <a:pt x="36" y="10"/>
                      <a:pt x="34" y="11"/>
                      <a:pt x="34" y="11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6" y="5"/>
                      <a:pt x="21" y="3"/>
                      <a:pt x="15" y="3"/>
                    </a:cubicBezTo>
                    <a:cubicBezTo>
                      <a:pt x="10" y="4"/>
                      <a:pt x="5" y="7"/>
                      <a:pt x="4" y="11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89" name="işḻíďè" descr="6df2a6df-960d-4f5c-895b-dba9165a867a"/>
              <p:cNvSpPr/>
              <p:nvPr/>
            </p:nvSpPr>
            <p:spPr bwMode="auto">
              <a:xfrm>
                <a:off x="10700421" y="2536541"/>
                <a:ext cx="276367" cy="37025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0" name="işľiḑe" descr="b5e6131a-30c1-4bc2-8e63-660d3e953654"/>
              <p:cNvSpPr/>
              <p:nvPr/>
            </p:nvSpPr>
            <p:spPr bwMode="auto">
              <a:xfrm>
                <a:off x="10806208" y="1905793"/>
                <a:ext cx="64794" cy="24683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1" name="ïsļïďe" descr="376e5cd1-c54f-4ba7-9b86-879d23b41158"/>
              <p:cNvSpPr/>
              <p:nvPr/>
            </p:nvSpPr>
            <p:spPr bwMode="auto">
              <a:xfrm>
                <a:off x="10806208" y="1905793"/>
                <a:ext cx="64794" cy="24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2" name="íṣľîḑè" descr="35d2ad25-ddc5-446c-8f83-882ee2184695"/>
              <p:cNvSpPr/>
              <p:nvPr/>
            </p:nvSpPr>
            <p:spPr bwMode="auto">
              <a:xfrm>
                <a:off x="10811056" y="1887280"/>
                <a:ext cx="55097" cy="104023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3" name="îṣļíḑê" descr="2c3cfca0-dea9-4d0e-a5f5-503a9ad3d8e9"/>
              <p:cNvSpPr/>
              <p:nvPr/>
            </p:nvSpPr>
            <p:spPr bwMode="auto">
              <a:xfrm>
                <a:off x="10811056" y="1887280"/>
                <a:ext cx="55097" cy="104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4" name="isḷîde" descr="b77f785e-aa1f-4ecb-85a4-0fce67510672"/>
              <p:cNvSpPr/>
              <p:nvPr/>
            </p:nvSpPr>
            <p:spPr bwMode="auto">
              <a:xfrm>
                <a:off x="10811056" y="1891247"/>
                <a:ext cx="55097" cy="24243"/>
              </a:xfrm>
              <a:custGeom>
                <a:avLst/>
                <a:gdLst>
                  <a:gd name="T0" fmla="*/ 0 w 69"/>
                  <a:gd name="T1" fmla="*/ 0 h 30"/>
                  <a:gd name="T2" fmla="*/ 0 w 69"/>
                  <a:gd name="T3" fmla="*/ 6 h 30"/>
                  <a:gd name="T4" fmla="*/ 69 w 69"/>
                  <a:gd name="T5" fmla="*/ 30 h 30"/>
                  <a:gd name="T6" fmla="*/ 69 w 69"/>
                  <a:gd name="T7" fmla="*/ 18 h 30"/>
                  <a:gd name="T8" fmla="*/ 69 w 69"/>
                  <a:gd name="T9" fmla="*/ 7 h 30"/>
                  <a:gd name="T10" fmla="*/ 41 w 69"/>
                  <a:gd name="T11" fmla="*/ 13 h 30"/>
                  <a:gd name="T12" fmla="*/ 37 w 69"/>
                  <a:gd name="T13" fmla="*/ 12 h 30"/>
                  <a:gd name="T14" fmla="*/ 0 w 69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0" y="11"/>
                      <a:pt x="50" y="13"/>
                      <a:pt x="41" y="13"/>
                    </a:cubicBezTo>
                    <a:cubicBezTo>
                      <a:pt x="39" y="13"/>
                      <a:pt x="38" y="13"/>
                      <a:pt x="37" y="12"/>
                    </a:cubicBezTo>
                    <a:cubicBezTo>
                      <a:pt x="23" y="12"/>
                      <a:pt x="10" y="7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5" name="ïş1îḍê" descr="bef79a4d-646f-4d1f-9c0c-fbb6e725fda8"/>
              <p:cNvSpPr/>
              <p:nvPr/>
            </p:nvSpPr>
            <p:spPr bwMode="auto">
              <a:xfrm>
                <a:off x="10760367" y="2176869"/>
                <a:ext cx="156476" cy="358350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96" name="îślïďe" descr="71db0b89-4d23-49e7-903b-38559903c778"/>
              <p:cNvSpPr/>
              <p:nvPr/>
            </p:nvSpPr>
            <p:spPr bwMode="auto">
              <a:xfrm>
                <a:off x="10760367" y="2176869"/>
                <a:ext cx="156476" cy="358350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97" name="îşḻïḑe" descr="fcff25f5-b139-46d7-badb-177562a63e9a"/>
              <p:cNvSpPr/>
              <p:nvPr/>
            </p:nvSpPr>
            <p:spPr bwMode="auto">
              <a:xfrm>
                <a:off x="10760367" y="2176869"/>
                <a:ext cx="156476" cy="40551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8" name="iṧlîḋe" descr="a78943ca-2324-4559-8fcd-96e4415863b6"/>
              <p:cNvSpPr/>
              <p:nvPr/>
            </p:nvSpPr>
            <p:spPr bwMode="auto">
              <a:xfrm>
                <a:off x="10760367" y="2176869"/>
                <a:ext cx="156476" cy="40551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99" name="íSľîdé" descr="2ebf489a-2c63-43cf-b8c7-85bb7477eac1"/>
              <p:cNvSpPr/>
              <p:nvPr/>
            </p:nvSpPr>
            <p:spPr bwMode="auto">
              <a:xfrm>
                <a:off x="10748466" y="2519351"/>
                <a:ext cx="84188" cy="45400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0" name="îṧľide" descr="dc01b61b-4894-4842-99a5-cf9e044c4dd2"/>
              <p:cNvSpPr/>
              <p:nvPr/>
            </p:nvSpPr>
            <p:spPr bwMode="auto">
              <a:xfrm>
                <a:off x="10843674" y="2519351"/>
                <a:ext cx="84188" cy="45400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1" name="ïślïḋè" descr="44e6dccc-0735-4669-bf9c-13f637be5def"/>
              <p:cNvSpPr/>
              <p:nvPr/>
            </p:nvSpPr>
            <p:spPr bwMode="auto">
              <a:xfrm>
                <a:off x="10760367" y="2159238"/>
                <a:ext cx="156476" cy="176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2" name="íśliḍé" descr="7573d5c7-4189-4169-a0aa-3d0a66886db7"/>
              <p:cNvSpPr/>
              <p:nvPr/>
            </p:nvSpPr>
            <p:spPr bwMode="auto">
              <a:xfrm>
                <a:off x="10821194" y="2155271"/>
                <a:ext cx="33940" cy="26447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7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5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4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8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3" name="îṡ1ïḋe" descr="55907bc7-fdc3-4abb-a762-4160febd8d55"/>
              <p:cNvSpPr/>
              <p:nvPr/>
            </p:nvSpPr>
            <p:spPr bwMode="auto">
              <a:xfrm>
                <a:off x="10751551" y="1911964"/>
                <a:ext cx="173225" cy="247275"/>
              </a:xfrm>
              <a:custGeom>
                <a:avLst/>
                <a:gdLst>
                  <a:gd name="T0" fmla="*/ 216 w 216"/>
                  <a:gd name="T1" fmla="*/ 116 h 309"/>
                  <a:gd name="T2" fmla="*/ 216 w 216"/>
                  <a:gd name="T3" fmla="*/ 31 h 309"/>
                  <a:gd name="T4" fmla="*/ 155 w 216"/>
                  <a:gd name="T5" fmla="*/ 0 h 309"/>
                  <a:gd name="T6" fmla="*/ 151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6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6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6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199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1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6"/>
                      <a:pt x="216" y="116"/>
                      <a:pt x="216" y="1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104" name="ïṥļídê" descr="bd437164-0c8b-4f57-a0c4-78d372b8dcc2"/>
              <p:cNvSpPr/>
              <p:nvPr/>
            </p:nvSpPr>
            <p:spPr bwMode="auto">
              <a:xfrm>
                <a:off x="10825602" y="1943259"/>
                <a:ext cx="26006" cy="20717"/>
              </a:xfrm>
              <a:custGeom>
                <a:avLst/>
                <a:gdLst>
                  <a:gd name="T0" fmla="*/ 59 w 59"/>
                  <a:gd name="T1" fmla="*/ 24 h 47"/>
                  <a:gd name="T2" fmla="*/ 47 w 59"/>
                  <a:gd name="T3" fmla="*/ 47 h 47"/>
                  <a:gd name="T4" fmla="*/ 10 w 59"/>
                  <a:gd name="T5" fmla="*/ 47 h 47"/>
                  <a:gd name="T6" fmla="*/ 0 w 59"/>
                  <a:gd name="T7" fmla="*/ 24 h 47"/>
                  <a:gd name="T8" fmla="*/ 29 w 59"/>
                  <a:gd name="T9" fmla="*/ 0 h 47"/>
                  <a:gd name="T10" fmla="*/ 59 w 59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47">
                    <a:moveTo>
                      <a:pt x="59" y="24"/>
                    </a:moveTo>
                    <a:lnTo>
                      <a:pt x="47" y="47"/>
                    </a:lnTo>
                    <a:lnTo>
                      <a:pt x="10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59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5" name="îṩliḍê" descr="82d5929b-f74a-4e0c-8946-210d612e0dce"/>
              <p:cNvSpPr/>
              <p:nvPr/>
            </p:nvSpPr>
            <p:spPr bwMode="auto">
              <a:xfrm>
                <a:off x="10791662" y="1905793"/>
                <a:ext cx="46722" cy="55097"/>
              </a:xfrm>
              <a:custGeom>
                <a:avLst/>
                <a:gdLst>
                  <a:gd name="T0" fmla="*/ 33 w 106"/>
                  <a:gd name="T1" fmla="*/ 0 h 125"/>
                  <a:gd name="T2" fmla="*/ 106 w 106"/>
                  <a:gd name="T3" fmla="*/ 85 h 125"/>
                  <a:gd name="T4" fmla="*/ 62 w 106"/>
                  <a:gd name="T5" fmla="*/ 125 h 125"/>
                  <a:gd name="T6" fmla="*/ 0 w 106"/>
                  <a:gd name="T7" fmla="*/ 16 h 125"/>
                  <a:gd name="T8" fmla="*/ 33 w 106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5">
                    <a:moveTo>
                      <a:pt x="33" y="0"/>
                    </a:moveTo>
                    <a:lnTo>
                      <a:pt x="106" y="85"/>
                    </a:lnTo>
                    <a:lnTo>
                      <a:pt x="62" y="125"/>
                    </a:lnTo>
                    <a:lnTo>
                      <a:pt x="0" y="1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6" name="íşľîḑè" descr="f3d3cf31-115d-48f5-84dc-de2bada3503f"/>
              <p:cNvSpPr/>
              <p:nvPr/>
            </p:nvSpPr>
            <p:spPr bwMode="auto">
              <a:xfrm>
                <a:off x="10838384" y="1905793"/>
                <a:ext cx="46282" cy="55097"/>
              </a:xfrm>
              <a:custGeom>
                <a:avLst/>
                <a:gdLst>
                  <a:gd name="T0" fmla="*/ 74 w 105"/>
                  <a:gd name="T1" fmla="*/ 0 h 125"/>
                  <a:gd name="T2" fmla="*/ 0 w 105"/>
                  <a:gd name="T3" fmla="*/ 85 h 125"/>
                  <a:gd name="T4" fmla="*/ 43 w 105"/>
                  <a:gd name="T5" fmla="*/ 125 h 125"/>
                  <a:gd name="T6" fmla="*/ 105 w 105"/>
                  <a:gd name="T7" fmla="*/ 16 h 125"/>
                  <a:gd name="T8" fmla="*/ 74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4" y="0"/>
                    </a:moveTo>
                    <a:lnTo>
                      <a:pt x="0" y="85"/>
                    </a:lnTo>
                    <a:lnTo>
                      <a:pt x="43" y="125"/>
                    </a:lnTo>
                    <a:lnTo>
                      <a:pt x="105" y="16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7" name="îṧḷiḍe" descr="1bef48f9-c283-449f-aa98-7b7b93c8c45e"/>
              <p:cNvSpPr/>
              <p:nvPr/>
            </p:nvSpPr>
            <p:spPr bwMode="auto">
              <a:xfrm>
                <a:off x="10821194" y="1966620"/>
                <a:ext cx="33940" cy="183803"/>
              </a:xfrm>
              <a:custGeom>
                <a:avLst/>
                <a:gdLst>
                  <a:gd name="T0" fmla="*/ 57 w 77"/>
                  <a:gd name="T1" fmla="*/ 0 h 417"/>
                  <a:gd name="T2" fmla="*/ 77 w 77"/>
                  <a:gd name="T3" fmla="*/ 381 h 417"/>
                  <a:gd name="T4" fmla="*/ 39 w 77"/>
                  <a:gd name="T5" fmla="*/ 417 h 417"/>
                  <a:gd name="T6" fmla="*/ 0 w 77"/>
                  <a:gd name="T7" fmla="*/ 381 h 417"/>
                  <a:gd name="T8" fmla="*/ 20 w 77"/>
                  <a:gd name="T9" fmla="*/ 0 h 417"/>
                  <a:gd name="T10" fmla="*/ 57 w 77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417">
                    <a:moveTo>
                      <a:pt x="57" y="0"/>
                    </a:moveTo>
                    <a:lnTo>
                      <a:pt x="77" y="381"/>
                    </a:lnTo>
                    <a:lnTo>
                      <a:pt x="39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08" name="ïṡlïďé" descr="5dd933e3-736d-4856-914e-752f2463b280"/>
              <p:cNvSpPr/>
              <p:nvPr/>
            </p:nvSpPr>
            <p:spPr bwMode="auto">
              <a:xfrm>
                <a:off x="10979873" y="1640006"/>
                <a:ext cx="52012" cy="88155"/>
              </a:xfrm>
              <a:custGeom>
                <a:avLst/>
                <a:gdLst>
                  <a:gd name="T0" fmla="*/ 6 w 65"/>
                  <a:gd name="T1" fmla="*/ 41 h 110"/>
                  <a:gd name="T2" fmla="*/ 18 w 65"/>
                  <a:gd name="T3" fmla="*/ 110 h 110"/>
                  <a:gd name="T4" fmla="*/ 63 w 65"/>
                  <a:gd name="T5" fmla="*/ 105 h 110"/>
                  <a:gd name="T6" fmla="*/ 59 w 65"/>
                  <a:gd name="T7" fmla="*/ 78 h 110"/>
                  <a:gd name="T8" fmla="*/ 43 w 65"/>
                  <a:gd name="T9" fmla="*/ 18 h 110"/>
                  <a:gd name="T10" fmla="*/ 6 w 65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6" y="41"/>
                    </a:moveTo>
                    <a:cubicBezTo>
                      <a:pt x="12" y="63"/>
                      <a:pt x="16" y="87"/>
                      <a:pt x="18" y="110"/>
                    </a:cubicBezTo>
                    <a:cubicBezTo>
                      <a:pt x="29" y="109"/>
                      <a:pt x="62" y="106"/>
                      <a:pt x="63" y="105"/>
                    </a:cubicBezTo>
                    <a:cubicBezTo>
                      <a:pt x="65" y="101"/>
                      <a:pt x="60" y="81"/>
                      <a:pt x="59" y="78"/>
                    </a:cubicBezTo>
                    <a:cubicBezTo>
                      <a:pt x="56" y="61"/>
                      <a:pt x="55" y="31"/>
                      <a:pt x="43" y="18"/>
                    </a:cubicBezTo>
                    <a:cubicBezTo>
                      <a:pt x="26" y="0"/>
                      <a:pt x="0" y="19"/>
                      <a:pt x="6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09" name="íśḷîḋé" descr="a77abb07-f8d3-487a-a32e-cc499537ed6d"/>
              <p:cNvSpPr/>
              <p:nvPr/>
            </p:nvSpPr>
            <p:spPr bwMode="auto">
              <a:xfrm>
                <a:off x="10976788" y="1679235"/>
                <a:ext cx="34381" cy="40992"/>
              </a:xfrm>
              <a:custGeom>
                <a:avLst/>
                <a:gdLst>
                  <a:gd name="T0" fmla="*/ 1 w 43"/>
                  <a:gd name="T1" fmla="*/ 11 h 51"/>
                  <a:gd name="T2" fmla="*/ 24 w 43"/>
                  <a:gd name="T3" fmla="*/ 46 h 51"/>
                  <a:gd name="T4" fmla="*/ 38 w 43"/>
                  <a:gd name="T5" fmla="*/ 37 h 51"/>
                  <a:gd name="T6" fmla="*/ 17 w 43"/>
                  <a:gd name="T7" fmla="*/ 14 h 51"/>
                  <a:gd name="T8" fmla="*/ 10 w 43"/>
                  <a:gd name="T9" fmla="*/ 2 h 51"/>
                  <a:gd name="T10" fmla="*/ 1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1"/>
                    </a:moveTo>
                    <a:cubicBezTo>
                      <a:pt x="3" y="24"/>
                      <a:pt x="13" y="39"/>
                      <a:pt x="24" y="46"/>
                    </a:cubicBezTo>
                    <a:cubicBezTo>
                      <a:pt x="32" y="51"/>
                      <a:pt x="43" y="51"/>
                      <a:pt x="38" y="37"/>
                    </a:cubicBezTo>
                    <a:cubicBezTo>
                      <a:pt x="35" y="29"/>
                      <a:pt x="22" y="23"/>
                      <a:pt x="17" y="14"/>
                    </a:cubicBezTo>
                    <a:cubicBezTo>
                      <a:pt x="15" y="10"/>
                      <a:pt x="16" y="3"/>
                      <a:pt x="10" y="2"/>
                    </a:cubicBezTo>
                    <a:cubicBezTo>
                      <a:pt x="4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0" name="iṣlîḍé" descr="05050dcf-4cbd-41a0-b1af-342bb4b61fb2"/>
              <p:cNvSpPr/>
              <p:nvPr/>
            </p:nvSpPr>
            <p:spPr bwMode="auto">
              <a:xfrm>
                <a:off x="10882021" y="1717141"/>
                <a:ext cx="156916" cy="245511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4 h 307"/>
                  <a:gd name="T4" fmla="*/ 188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6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6"/>
                      <a:pt x="139" y="252"/>
                      <a:pt x="168" y="184"/>
                    </a:cubicBezTo>
                    <a:cubicBezTo>
                      <a:pt x="196" y="116"/>
                      <a:pt x="193" y="40"/>
                      <a:pt x="188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5"/>
                      <a:pt x="135" y="122"/>
                      <a:pt x="118" y="164"/>
                    </a:cubicBezTo>
                    <a:cubicBezTo>
                      <a:pt x="97" y="214"/>
                      <a:pt x="50" y="239"/>
                      <a:pt x="0" y="246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111" name="ïṧļîḓe" descr="f854a260-f0ce-44f6-ae7b-4eeffdc45b26"/>
              <p:cNvSpPr/>
              <p:nvPr/>
            </p:nvSpPr>
            <p:spPr bwMode="auto">
              <a:xfrm>
                <a:off x="10778879" y="2032295"/>
                <a:ext cx="57742" cy="42315"/>
              </a:xfrm>
              <a:custGeom>
                <a:avLst/>
                <a:gdLst>
                  <a:gd name="T0" fmla="*/ 48 w 72"/>
                  <a:gd name="T1" fmla="*/ 2 h 53"/>
                  <a:gd name="T2" fmla="*/ 24 w 72"/>
                  <a:gd name="T3" fmla="*/ 6 h 53"/>
                  <a:gd name="T4" fmla="*/ 7 w 72"/>
                  <a:gd name="T5" fmla="*/ 7 h 53"/>
                  <a:gd name="T6" fmla="*/ 0 w 72"/>
                  <a:gd name="T7" fmla="*/ 8 h 53"/>
                  <a:gd name="T8" fmla="*/ 3 w 72"/>
                  <a:gd name="T9" fmla="*/ 53 h 53"/>
                  <a:gd name="T10" fmla="*/ 12 w 72"/>
                  <a:gd name="T11" fmla="*/ 52 h 53"/>
                  <a:gd name="T12" fmla="*/ 30 w 72"/>
                  <a:gd name="T13" fmla="*/ 50 h 53"/>
                  <a:gd name="T14" fmla="*/ 55 w 72"/>
                  <a:gd name="T15" fmla="*/ 46 h 53"/>
                  <a:gd name="T16" fmla="*/ 69 w 72"/>
                  <a:gd name="T17" fmla="*/ 21 h 53"/>
                  <a:gd name="T18" fmla="*/ 48 w 72"/>
                  <a:gd name="T19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53">
                    <a:moveTo>
                      <a:pt x="48" y="2"/>
                    </a:moveTo>
                    <a:cubicBezTo>
                      <a:pt x="48" y="2"/>
                      <a:pt x="36" y="4"/>
                      <a:pt x="24" y="6"/>
                    </a:cubicBezTo>
                    <a:cubicBezTo>
                      <a:pt x="18" y="6"/>
                      <a:pt x="12" y="7"/>
                      <a:pt x="7" y="7"/>
                    </a:cubicBezTo>
                    <a:cubicBezTo>
                      <a:pt x="3" y="8"/>
                      <a:pt x="0" y="8"/>
                      <a:pt x="0" y="8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3"/>
                      <a:pt x="7" y="53"/>
                      <a:pt x="12" y="52"/>
                    </a:cubicBezTo>
                    <a:cubicBezTo>
                      <a:pt x="17" y="52"/>
                      <a:pt x="23" y="51"/>
                      <a:pt x="30" y="50"/>
                    </a:cubicBezTo>
                    <a:cubicBezTo>
                      <a:pt x="43" y="48"/>
                      <a:pt x="55" y="46"/>
                      <a:pt x="55" y="46"/>
                    </a:cubicBezTo>
                    <a:cubicBezTo>
                      <a:pt x="65" y="45"/>
                      <a:pt x="72" y="33"/>
                      <a:pt x="69" y="21"/>
                    </a:cubicBezTo>
                    <a:cubicBezTo>
                      <a:pt x="67" y="9"/>
                      <a:pt x="57" y="0"/>
                      <a:pt x="48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2" name="ïṣļïďê" descr="b7eb5aa2-e6b5-4c91-bcd7-341a07b19737"/>
              <p:cNvSpPr/>
              <p:nvPr/>
            </p:nvSpPr>
            <p:spPr bwMode="auto">
              <a:xfrm>
                <a:off x="10790780" y="2006289"/>
                <a:ext cx="26447" cy="44077"/>
              </a:xfrm>
              <a:custGeom>
                <a:avLst/>
                <a:gdLst>
                  <a:gd name="T0" fmla="*/ 10 w 33"/>
                  <a:gd name="T1" fmla="*/ 55 h 55"/>
                  <a:gd name="T2" fmla="*/ 4 w 33"/>
                  <a:gd name="T3" fmla="*/ 53 h 55"/>
                  <a:gd name="T4" fmla="*/ 3 w 33"/>
                  <a:gd name="T5" fmla="*/ 40 h 55"/>
                  <a:gd name="T6" fmla="*/ 15 w 33"/>
                  <a:gd name="T7" fmla="*/ 9 h 55"/>
                  <a:gd name="T8" fmla="*/ 24 w 33"/>
                  <a:gd name="T9" fmla="*/ 0 h 55"/>
                  <a:gd name="T10" fmla="*/ 33 w 33"/>
                  <a:gd name="T11" fmla="*/ 9 h 55"/>
                  <a:gd name="T12" fmla="*/ 17 w 33"/>
                  <a:gd name="T13" fmla="*/ 51 h 55"/>
                  <a:gd name="T14" fmla="*/ 10 w 33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0" y="55"/>
                    </a:moveTo>
                    <a:cubicBezTo>
                      <a:pt x="8" y="55"/>
                      <a:pt x="6" y="54"/>
                      <a:pt x="4" y="53"/>
                    </a:cubicBezTo>
                    <a:cubicBezTo>
                      <a:pt x="0" y="50"/>
                      <a:pt x="0" y="44"/>
                      <a:pt x="3" y="40"/>
                    </a:cubicBezTo>
                    <a:cubicBezTo>
                      <a:pt x="6" y="35"/>
                      <a:pt x="15" y="21"/>
                      <a:pt x="15" y="9"/>
                    </a:cubicBezTo>
                    <a:cubicBezTo>
                      <a:pt x="15" y="5"/>
                      <a:pt x="19" y="0"/>
                      <a:pt x="24" y="0"/>
                    </a:cubicBezTo>
                    <a:cubicBezTo>
                      <a:pt x="29" y="0"/>
                      <a:pt x="33" y="5"/>
                      <a:pt x="33" y="9"/>
                    </a:cubicBezTo>
                    <a:cubicBezTo>
                      <a:pt x="33" y="29"/>
                      <a:pt x="19" y="49"/>
                      <a:pt x="17" y="51"/>
                    </a:cubicBezTo>
                    <a:cubicBezTo>
                      <a:pt x="15" y="53"/>
                      <a:pt x="12" y="55"/>
                      <a:pt x="10" y="5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3" name="íṣḷíďe" descr="1b23cf13-6926-49d0-8e03-6148a64fbf5b"/>
              <p:cNvSpPr/>
              <p:nvPr/>
            </p:nvSpPr>
            <p:spPr bwMode="auto">
              <a:xfrm>
                <a:off x="10751551" y="2073728"/>
                <a:ext cx="0" cy="6171"/>
              </a:xfrm>
              <a:custGeom>
                <a:avLst/>
                <a:gdLst>
                  <a:gd name="T0" fmla="*/ 0 h 8"/>
                  <a:gd name="T1" fmla="*/ 8 h 8"/>
                  <a:gd name="T2" fmla="*/ 0 h 8"/>
                  <a:gd name="T3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4" name="ïśliďe" descr="8e8840d4-a14d-4b56-9fcf-b52679c7b59a"/>
              <p:cNvSpPr/>
              <p:nvPr/>
            </p:nvSpPr>
            <p:spPr bwMode="auto">
              <a:xfrm>
                <a:off x="10751551" y="2072846"/>
                <a:ext cx="36144" cy="10579"/>
              </a:xfrm>
              <a:custGeom>
                <a:avLst/>
                <a:gdLst>
                  <a:gd name="T0" fmla="*/ 37 w 45"/>
                  <a:gd name="T1" fmla="*/ 0 h 13"/>
                  <a:gd name="T2" fmla="*/ 16 w 45"/>
                  <a:gd name="T3" fmla="*/ 1 h 13"/>
                  <a:gd name="T4" fmla="*/ 0 w 45"/>
                  <a:gd name="T5" fmla="*/ 1 h 13"/>
                  <a:gd name="T6" fmla="*/ 0 w 45"/>
                  <a:gd name="T7" fmla="*/ 9 h 13"/>
                  <a:gd name="T8" fmla="*/ 0 w 45"/>
                  <a:gd name="T9" fmla="*/ 13 h 13"/>
                  <a:gd name="T10" fmla="*/ 16 w 45"/>
                  <a:gd name="T11" fmla="*/ 13 h 13"/>
                  <a:gd name="T12" fmla="*/ 45 w 45"/>
                  <a:gd name="T13" fmla="*/ 12 h 13"/>
                  <a:gd name="T14" fmla="*/ 44 w 45"/>
                  <a:gd name="T15" fmla="*/ 1 h 13"/>
                  <a:gd name="T16" fmla="*/ 37 w 45"/>
                  <a:gd name="T17" fmla="*/ 2 h 13"/>
                  <a:gd name="T18" fmla="*/ 37 w 45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3">
                    <a:moveTo>
                      <a:pt x="37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1" y="1"/>
                      <a:pt x="5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1" y="13"/>
                      <a:pt x="16" y="13"/>
                    </a:cubicBezTo>
                    <a:cubicBezTo>
                      <a:pt x="25" y="13"/>
                      <a:pt x="35" y="13"/>
                      <a:pt x="45" y="1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0" y="2"/>
                      <a:pt x="37" y="2"/>
                      <a:pt x="37" y="2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5" name="íṣliḍê" descr="587bcba1-a265-440a-bc9b-900464623319"/>
              <p:cNvSpPr/>
              <p:nvPr/>
            </p:nvSpPr>
            <p:spPr bwMode="auto">
              <a:xfrm>
                <a:off x="10781524" y="2072846"/>
                <a:ext cx="5289" cy="1763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0 h 2"/>
                  <a:gd name="T4" fmla="*/ 0 w 7"/>
                  <a:gd name="T5" fmla="*/ 2 h 2"/>
                  <a:gd name="T6" fmla="*/ 7 w 7"/>
                  <a:gd name="T7" fmla="*/ 1 h 2"/>
                  <a:gd name="T8" fmla="*/ 7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3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6" name="išľíḑe" descr="17a9e198-0a1b-4a0e-bb2f-dbc5973d6d49"/>
              <p:cNvSpPr/>
              <p:nvPr/>
            </p:nvSpPr>
            <p:spPr bwMode="auto">
              <a:xfrm>
                <a:off x="10751551" y="2029650"/>
                <a:ext cx="0" cy="10579"/>
              </a:xfrm>
              <a:custGeom>
                <a:avLst/>
                <a:gdLst>
                  <a:gd name="T0" fmla="*/ 0 h 13"/>
                  <a:gd name="T1" fmla="*/ 13 h 13"/>
                  <a:gd name="T2" fmla="*/ 13 h 13"/>
                  <a:gd name="T3" fmla="*/ 0 h 13"/>
                  <a:gd name="T4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7" name="íṥľiďe" descr="e7c5f4f5-5871-4d4b-baf1-c1035ad2d69a"/>
              <p:cNvSpPr/>
              <p:nvPr/>
            </p:nvSpPr>
            <p:spPr bwMode="auto">
              <a:xfrm>
                <a:off x="10751551" y="2029650"/>
                <a:ext cx="31295" cy="10579"/>
              </a:xfrm>
              <a:custGeom>
                <a:avLst/>
                <a:gdLst>
                  <a:gd name="T0" fmla="*/ 38 w 39"/>
                  <a:gd name="T1" fmla="*/ 0 h 13"/>
                  <a:gd name="T2" fmla="*/ 16 w 39"/>
                  <a:gd name="T3" fmla="*/ 1 h 13"/>
                  <a:gd name="T4" fmla="*/ 0 w 39"/>
                  <a:gd name="T5" fmla="*/ 0 h 13"/>
                  <a:gd name="T6" fmla="*/ 0 w 39"/>
                  <a:gd name="T7" fmla="*/ 13 h 13"/>
                  <a:gd name="T8" fmla="*/ 16 w 39"/>
                  <a:gd name="T9" fmla="*/ 13 h 13"/>
                  <a:gd name="T10" fmla="*/ 34 w 39"/>
                  <a:gd name="T11" fmla="*/ 13 h 13"/>
                  <a:gd name="T12" fmla="*/ 34 w 39"/>
                  <a:gd name="T13" fmla="*/ 11 h 13"/>
                  <a:gd name="T14" fmla="*/ 39 w 39"/>
                  <a:gd name="T15" fmla="*/ 11 h 13"/>
                  <a:gd name="T16" fmla="*/ 38 w 39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3">
                    <a:moveTo>
                      <a:pt x="38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0" y="1"/>
                      <a:pt x="5" y="1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0" y="13"/>
                      <a:pt x="16" y="13"/>
                    </a:cubicBezTo>
                    <a:cubicBezTo>
                      <a:pt x="22" y="13"/>
                      <a:pt x="28" y="13"/>
                      <a:pt x="34" y="13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6" y="11"/>
                      <a:pt x="39" y="11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8" name="iŝḻïḑê" descr="eff96bcf-72f6-4d76-a4c3-83326079fe2e"/>
              <p:cNvSpPr/>
              <p:nvPr/>
            </p:nvSpPr>
            <p:spPr bwMode="auto">
              <a:xfrm>
                <a:off x="10778879" y="2038466"/>
                <a:ext cx="4849" cy="1763"/>
              </a:xfrm>
              <a:custGeom>
                <a:avLst/>
                <a:gdLst>
                  <a:gd name="T0" fmla="*/ 5 w 6"/>
                  <a:gd name="T1" fmla="*/ 0 h 2"/>
                  <a:gd name="T2" fmla="*/ 0 w 6"/>
                  <a:gd name="T3" fmla="*/ 0 h 2"/>
                  <a:gd name="T4" fmla="*/ 0 w 6"/>
                  <a:gd name="T5" fmla="*/ 2 h 2"/>
                  <a:gd name="T6" fmla="*/ 6 w 6"/>
                  <a:gd name="T7" fmla="*/ 1 h 2"/>
                  <a:gd name="T8" fmla="*/ 5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cubicBezTo>
                      <a:pt x="2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19" name="íşḻïḓè" descr="1ab87f2d-44dc-459e-aaad-93d71ab4be62"/>
              <p:cNvSpPr/>
              <p:nvPr/>
            </p:nvSpPr>
            <p:spPr bwMode="auto">
              <a:xfrm>
                <a:off x="10686316" y="1924746"/>
                <a:ext cx="105346" cy="153830"/>
              </a:xfrm>
              <a:custGeom>
                <a:avLst/>
                <a:gdLst>
                  <a:gd name="T0" fmla="*/ 98 w 132"/>
                  <a:gd name="T1" fmla="*/ 192 h 192"/>
                  <a:gd name="T2" fmla="*/ 18 w 132"/>
                  <a:gd name="T3" fmla="*/ 166 h 192"/>
                  <a:gd name="T4" fmla="*/ 7 w 132"/>
                  <a:gd name="T5" fmla="*/ 111 h 192"/>
                  <a:gd name="T6" fmla="*/ 52 w 132"/>
                  <a:gd name="T7" fmla="*/ 42 h 192"/>
                  <a:gd name="T8" fmla="*/ 100 w 132"/>
                  <a:gd name="T9" fmla="*/ 0 h 192"/>
                  <a:gd name="T10" fmla="*/ 132 w 132"/>
                  <a:gd name="T11" fmla="*/ 44 h 192"/>
                  <a:gd name="T12" fmla="*/ 91 w 132"/>
                  <a:gd name="T13" fmla="*/ 80 h 192"/>
                  <a:gd name="T14" fmla="*/ 59 w 132"/>
                  <a:gd name="T15" fmla="*/ 125 h 192"/>
                  <a:gd name="T16" fmla="*/ 59 w 132"/>
                  <a:gd name="T17" fmla="*/ 131 h 192"/>
                  <a:gd name="T18" fmla="*/ 121 w 132"/>
                  <a:gd name="T19" fmla="*/ 137 h 192"/>
                  <a:gd name="T20" fmla="*/ 126 w 132"/>
                  <a:gd name="T21" fmla="*/ 191 h 192"/>
                  <a:gd name="T22" fmla="*/ 98 w 132"/>
                  <a:gd name="T2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192">
                    <a:moveTo>
                      <a:pt x="98" y="192"/>
                    </a:moveTo>
                    <a:cubicBezTo>
                      <a:pt x="60" y="192"/>
                      <a:pt x="33" y="183"/>
                      <a:pt x="18" y="166"/>
                    </a:cubicBezTo>
                    <a:cubicBezTo>
                      <a:pt x="9" y="155"/>
                      <a:pt x="0" y="138"/>
                      <a:pt x="7" y="111"/>
                    </a:cubicBezTo>
                    <a:cubicBezTo>
                      <a:pt x="14" y="84"/>
                      <a:pt x="33" y="62"/>
                      <a:pt x="52" y="42"/>
                    </a:cubicBezTo>
                    <a:cubicBezTo>
                      <a:pt x="67" y="27"/>
                      <a:pt x="83" y="13"/>
                      <a:pt x="100" y="0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18" y="55"/>
                      <a:pt x="104" y="67"/>
                      <a:pt x="91" y="80"/>
                    </a:cubicBezTo>
                    <a:cubicBezTo>
                      <a:pt x="77" y="94"/>
                      <a:pt x="63" y="110"/>
                      <a:pt x="59" y="125"/>
                    </a:cubicBezTo>
                    <a:cubicBezTo>
                      <a:pt x="58" y="129"/>
                      <a:pt x="59" y="131"/>
                      <a:pt x="59" y="131"/>
                    </a:cubicBezTo>
                    <a:cubicBezTo>
                      <a:pt x="61" y="134"/>
                      <a:pt x="81" y="141"/>
                      <a:pt x="121" y="137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16" y="192"/>
                      <a:pt x="107" y="192"/>
                      <a:pt x="98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0" name="í$ḷïdê" descr="9207c1ce-a0c2-4fd4-9079-691931769cfb"/>
              <p:cNvSpPr/>
              <p:nvPr/>
            </p:nvSpPr>
            <p:spPr bwMode="auto">
              <a:xfrm>
                <a:off x="10781524" y="1717582"/>
                <a:ext cx="126944" cy="185566"/>
              </a:xfrm>
              <a:custGeom>
                <a:avLst/>
                <a:gdLst>
                  <a:gd name="T0" fmla="*/ 85 w 159"/>
                  <a:gd name="T1" fmla="*/ 2 h 232"/>
                  <a:gd name="T2" fmla="*/ 7 w 159"/>
                  <a:gd name="T3" fmla="*/ 73 h 232"/>
                  <a:gd name="T4" fmla="*/ 3 w 159"/>
                  <a:gd name="T5" fmla="*/ 151 h 232"/>
                  <a:gd name="T6" fmla="*/ 74 w 159"/>
                  <a:gd name="T7" fmla="*/ 229 h 232"/>
                  <a:gd name="T8" fmla="*/ 152 w 159"/>
                  <a:gd name="T9" fmla="*/ 158 h 232"/>
                  <a:gd name="T10" fmla="*/ 156 w 159"/>
                  <a:gd name="T11" fmla="*/ 81 h 232"/>
                  <a:gd name="T12" fmla="*/ 85 w 159"/>
                  <a:gd name="T1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232">
                    <a:moveTo>
                      <a:pt x="85" y="2"/>
                    </a:moveTo>
                    <a:cubicBezTo>
                      <a:pt x="44" y="0"/>
                      <a:pt x="9" y="31"/>
                      <a:pt x="7" y="73"/>
                    </a:cubicBezTo>
                    <a:cubicBezTo>
                      <a:pt x="3" y="151"/>
                      <a:pt x="3" y="151"/>
                      <a:pt x="3" y="151"/>
                    </a:cubicBezTo>
                    <a:cubicBezTo>
                      <a:pt x="0" y="192"/>
                      <a:pt x="32" y="227"/>
                      <a:pt x="74" y="229"/>
                    </a:cubicBezTo>
                    <a:cubicBezTo>
                      <a:pt x="115" y="232"/>
                      <a:pt x="150" y="200"/>
                      <a:pt x="152" y="158"/>
                    </a:cubicBezTo>
                    <a:cubicBezTo>
                      <a:pt x="156" y="81"/>
                      <a:pt x="156" y="81"/>
                      <a:pt x="156" y="81"/>
                    </a:cubicBezTo>
                    <a:cubicBezTo>
                      <a:pt x="159" y="39"/>
                      <a:pt x="127" y="4"/>
                      <a:pt x="85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21" name="ísḻîḑé" descr="862e0b18-ff33-4395-a12e-b2d506241a5a"/>
              <p:cNvSpPr/>
              <p:nvPr/>
            </p:nvSpPr>
            <p:spPr bwMode="auto">
              <a:xfrm>
                <a:off x="10819872" y="1861715"/>
                <a:ext cx="44078" cy="20717"/>
              </a:xfrm>
              <a:custGeom>
                <a:avLst/>
                <a:gdLst>
                  <a:gd name="T0" fmla="*/ 55 w 55"/>
                  <a:gd name="T1" fmla="*/ 3 h 26"/>
                  <a:gd name="T2" fmla="*/ 27 w 55"/>
                  <a:gd name="T3" fmla="*/ 26 h 26"/>
                  <a:gd name="T4" fmla="*/ 1 w 55"/>
                  <a:gd name="T5" fmla="*/ 0 h 26"/>
                  <a:gd name="T6" fmla="*/ 55 w 55"/>
                  <a:gd name="T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6">
                    <a:moveTo>
                      <a:pt x="55" y="3"/>
                    </a:moveTo>
                    <a:cubicBezTo>
                      <a:pt x="54" y="16"/>
                      <a:pt x="42" y="26"/>
                      <a:pt x="27" y="26"/>
                    </a:cubicBezTo>
                    <a:cubicBezTo>
                      <a:pt x="12" y="25"/>
                      <a:pt x="0" y="14"/>
                      <a:pt x="1" y="0"/>
                    </a:cubicBezTo>
                    <a:cubicBezTo>
                      <a:pt x="55" y="3"/>
                      <a:pt x="55" y="3"/>
                      <a:pt x="55" y="3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2" name="iślîḓe" descr="e4fa9195-e040-4e5e-9337-1c36cec16706"/>
              <p:cNvSpPr/>
              <p:nvPr/>
            </p:nvSpPr>
            <p:spPr bwMode="auto">
              <a:xfrm>
                <a:off x="10823839" y="1862597"/>
                <a:ext cx="36144" cy="8816"/>
              </a:xfrm>
              <a:custGeom>
                <a:avLst/>
                <a:gdLst>
                  <a:gd name="T0" fmla="*/ 41 w 45"/>
                  <a:gd name="T1" fmla="*/ 11 h 11"/>
                  <a:gd name="T2" fmla="*/ 4 w 45"/>
                  <a:gd name="T3" fmla="*/ 9 h 11"/>
                  <a:gd name="T4" fmla="*/ 0 w 45"/>
                  <a:gd name="T5" fmla="*/ 5 h 11"/>
                  <a:gd name="T6" fmla="*/ 0 w 45"/>
                  <a:gd name="T7" fmla="*/ 0 h 11"/>
                  <a:gd name="T8" fmla="*/ 45 w 45"/>
                  <a:gd name="T9" fmla="*/ 2 h 11"/>
                  <a:gd name="T10" fmla="*/ 45 w 45"/>
                  <a:gd name="T11" fmla="*/ 7 h 11"/>
                  <a:gd name="T12" fmla="*/ 41 w 45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">
                    <a:moveTo>
                      <a:pt x="41" y="11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9"/>
                      <a:pt x="43" y="11"/>
                      <a:pt x="4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3" name="îṣlïḍê" descr="17948f4f-30b1-440d-adf6-540f5261f713"/>
              <p:cNvSpPr/>
              <p:nvPr/>
            </p:nvSpPr>
            <p:spPr bwMode="auto">
              <a:xfrm>
                <a:off x="10770945" y="1693780"/>
                <a:ext cx="152950" cy="143252"/>
              </a:xfrm>
              <a:custGeom>
                <a:avLst/>
                <a:gdLst>
                  <a:gd name="T0" fmla="*/ 179 w 191"/>
                  <a:gd name="T1" fmla="*/ 56 h 179"/>
                  <a:gd name="T2" fmla="*/ 189 w 191"/>
                  <a:gd name="T3" fmla="*/ 28 h 179"/>
                  <a:gd name="T4" fmla="*/ 174 w 191"/>
                  <a:gd name="T5" fmla="*/ 29 h 179"/>
                  <a:gd name="T6" fmla="*/ 179 w 191"/>
                  <a:gd name="T7" fmla="*/ 18 h 179"/>
                  <a:gd name="T8" fmla="*/ 178 w 191"/>
                  <a:gd name="T9" fmla="*/ 18 h 179"/>
                  <a:gd name="T10" fmla="*/ 144 w 191"/>
                  <a:gd name="T11" fmla="*/ 14 h 179"/>
                  <a:gd name="T12" fmla="*/ 100 w 191"/>
                  <a:gd name="T13" fmla="*/ 3 h 179"/>
                  <a:gd name="T14" fmla="*/ 16 w 191"/>
                  <a:gd name="T15" fmla="*/ 47 h 179"/>
                  <a:gd name="T16" fmla="*/ 16 w 191"/>
                  <a:gd name="T17" fmla="*/ 169 h 179"/>
                  <a:gd name="T18" fmla="*/ 17 w 191"/>
                  <a:gd name="T19" fmla="*/ 171 h 179"/>
                  <a:gd name="T20" fmla="*/ 16 w 191"/>
                  <a:gd name="T21" fmla="*/ 161 h 179"/>
                  <a:gd name="T22" fmla="*/ 18 w 191"/>
                  <a:gd name="T23" fmla="*/ 134 h 179"/>
                  <a:gd name="T24" fmla="*/ 38 w 191"/>
                  <a:gd name="T25" fmla="*/ 84 h 179"/>
                  <a:gd name="T26" fmla="*/ 95 w 191"/>
                  <a:gd name="T27" fmla="*/ 94 h 179"/>
                  <a:gd name="T28" fmla="*/ 153 w 191"/>
                  <a:gd name="T29" fmla="*/ 90 h 179"/>
                  <a:gd name="T30" fmla="*/ 168 w 191"/>
                  <a:gd name="T31" fmla="*/ 142 h 179"/>
                  <a:gd name="T32" fmla="*/ 167 w 191"/>
                  <a:gd name="T33" fmla="*/ 168 h 179"/>
                  <a:gd name="T34" fmla="*/ 165 w 191"/>
                  <a:gd name="T35" fmla="*/ 179 h 179"/>
                  <a:gd name="T36" fmla="*/ 166 w 191"/>
                  <a:gd name="T37" fmla="*/ 177 h 179"/>
                  <a:gd name="T38" fmla="*/ 179 w 191"/>
                  <a:gd name="T39" fmla="*/ 5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9">
                    <a:moveTo>
                      <a:pt x="179" y="56"/>
                    </a:moveTo>
                    <a:cubicBezTo>
                      <a:pt x="184" y="48"/>
                      <a:pt x="188" y="39"/>
                      <a:pt x="189" y="28"/>
                    </a:cubicBezTo>
                    <a:cubicBezTo>
                      <a:pt x="183" y="29"/>
                      <a:pt x="178" y="29"/>
                      <a:pt x="174" y="29"/>
                    </a:cubicBezTo>
                    <a:cubicBezTo>
                      <a:pt x="178" y="25"/>
                      <a:pt x="179" y="21"/>
                      <a:pt x="179" y="18"/>
                    </a:cubicBezTo>
                    <a:cubicBezTo>
                      <a:pt x="179" y="18"/>
                      <a:pt x="179" y="17"/>
                      <a:pt x="178" y="18"/>
                    </a:cubicBezTo>
                    <a:cubicBezTo>
                      <a:pt x="162" y="24"/>
                      <a:pt x="144" y="14"/>
                      <a:pt x="144" y="14"/>
                    </a:cubicBezTo>
                    <a:cubicBezTo>
                      <a:pt x="132" y="7"/>
                      <a:pt x="119" y="4"/>
                      <a:pt x="100" y="3"/>
                    </a:cubicBezTo>
                    <a:cubicBezTo>
                      <a:pt x="37" y="0"/>
                      <a:pt x="16" y="47"/>
                      <a:pt x="16" y="47"/>
                    </a:cubicBezTo>
                    <a:cubicBezTo>
                      <a:pt x="0" y="80"/>
                      <a:pt x="2" y="125"/>
                      <a:pt x="16" y="169"/>
                    </a:cubicBezTo>
                    <a:cubicBezTo>
                      <a:pt x="17" y="170"/>
                      <a:pt x="17" y="170"/>
                      <a:pt x="17" y="171"/>
                    </a:cubicBezTo>
                    <a:cubicBezTo>
                      <a:pt x="17" y="168"/>
                      <a:pt x="16" y="164"/>
                      <a:pt x="16" y="161"/>
                    </a:cubicBezTo>
                    <a:cubicBezTo>
                      <a:pt x="17" y="147"/>
                      <a:pt x="16" y="132"/>
                      <a:pt x="18" y="134"/>
                    </a:cubicBezTo>
                    <a:cubicBezTo>
                      <a:pt x="32" y="118"/>
                      <a:pt x="38" y="84"/>
                      <a:pt x="38" y="84"/>
                    </a:cubicBezTo>
                    <a:cubicBezTo>
                      <a:pt x="38" y="84"/>
                      <a:pt x="64" y="91"/>
                      <a:pt x="95" y="94"/>
                    </a:cubicBezTo>
                    <a:cubicBezTo>
                      <a:pt x="127" y="94"/>
                      <a:pt x="153" y="90"/>
                      <a:pt x="153" y="90"/>
                    </a:cubicBezTo>
                    <a:cubicBezTo>
                      <a:pt x="153" y="90"/>
                      <a:pt x="156" y="124"/>
                      <a:pt x="168" y="142"/>
                    </a:cubicBezTo>
                    <a:cubicBezTo>
                      <a:pt x="170" y="140"/>
                      <a:pt x="167" y="155"/>
                      <a:pt x="167" y="168"/>
                    </a:cubicBezTo>
                    <a:cubicBezTo>
                      <a:pt x="166" y="172"/>
                      <a:pt x="166" y="175"/>
                      <a:pt x="165" y="179"/>
                    </a:cubicBezTo>
                    <a:cubicBezTo>
                      <a:pt x="165" y="178"/>
                      <a:pt x="166" y="177"/>
                      <a:pt x="166" y="177"/>
                    </a:cubicBezTo>
                    <a:cubicBezTo>
                      <a:pt x="185" y="135"/>
                      <a:pt x="191" y="90"/>
                      <a:pt x="179" y="56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4" name="íṡḻîḓè" descr="cc29b7e5-b872-44d4-867b-33445411ad22"/>
              <p:cNvSpPr/>
              <p:nvPr/>
            </p:nvSpPr>
            <p:spPr bwMode="auto">
              <a:xfrm>
                <a:off x="10807971" y="1800889"/>
                <a:ext cx="18954" cy="18513"/>
              </a:xfrm>
              <a:custGeom>
                <a:avLst/>
                <a:gdLst>
                  <a:gd name="T0" fmla="*/ 12 w 24"/>
                  <a:gd name="T1" fmla="*/ 0 h 23"/>
                  <a:gd name="T2" fmla="*/ 0 w 24"/>
                  <a:gd name="T3" fmla="*/ 11 h 23"/>
                  <a:gd name="T4" fmla="*/ 12 w 24"/>
                  <a:gd name="T5" fmla="*/ 23 h 23"/>
                  <a:gd name="T6" fmla="*/ 12 w 24"/>
                  <a:gd name="T7" fmla="*/ 23 h 23"/>
                  <a:gd name="T8" fmla="*/ 24 w 24"/>
                  <a:gd name="T9" fmla="*/ 12 h 23"/>
                  <a:gd name="T10" fmla="*/ 12 w 24"/>
                  <a:gd name="T11" fmla="*/ 0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6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5" name="iṣlíḍé" descr="01ccc41e-05d4-4d0a-93b2-ae65e47c5d6c"/>
              <p:cNvSpPr/>
              <p:nvPr/>
            </p:nvSpPr>
            <p:spPr bwMode="auto">
              <a:xfrm>
                <a:off x="10807971" y="1797803"/>
                <a:ext cx="18954" cy="18953"/>
              </a:xfrm>
              <a:custGeom>
                <a:avLst/>
                <a:gdLst>
                  <a:gd name="T0" fmla="*/ 24 w 24"/>
                  <a:gd name="T1" fmla="*/ 13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1 h 24"/>
                  <a:gd name="T8" fmla="*/ 24 w 24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6" y="0"/>
                      <a:pt x="12" y="1"/>
                    </a:cubicBezTo>
                    <a:cubicBezTo>
                      <a:pt x="19" y="1"/>
                      <a:pt x="24" y="6"/>
                      <a:pt x="24" y="13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6" name="íṧľîḓe" descr="94062c0a-dd82-441d-a119-f6121c63a293"/>
              <p:cNvSpPr/>
              <p:nvPr/>
            </p:nvSpPr>
            <p:spPr bwMode="auto">
              <a:xfrm>
                <a:off x="10818109" y="1802652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7" name="îṥlïde" descr="0d7134ee-a382-4d5a-a8b5-ae343c22c6a9"/>
              <p:cNvSpPr/>
              <p:nvPr/>
            </p:nvSpPr>
            <p:spPr bwMode="auto">
              <a:xfrm>
                <a:off x="10863068" y="1800889"/>
                <a:ext cx="18954" cy="19394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8" name="iS1îḑê" descr="82f71ef7-b1e6-4cb1-9e3f-ffab44b5f51d"/>
              <p:cNvSpPr/>
              <p:nvPr/>
            </p:nvSpPr>
            <p:spPr bwMode="auto">
              <a:xfrm>
                <a:off x="10873206" y="1805737"/>
                <a:ext cx="4849" cy="3967"/>
              </a:xfrm>
              <a:custGeom>
                <a:avLst/>
                <a:gdLst>
                  <a:gd name="T0" fmla="*/ 6 w 6"/>
                  <a:gd name="T1" fmla="*/ 3 h 5"/>
                  <a:gd name="T2" fmla="*/ 3 w 6"/>
                  <a:gd name="T3" fmla="*/ 5 h 5"/>
                  <a:gd name="T4" fmla="*/ 0 w 6"/>
                  <a:gd name="T5" fmla="*/ 2 h 5"/>
                  <a:gd name="T6" fmla="*/ 3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4"/>
                      <a:pt x="5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29" name="iṥľïḍe" descr="7f68759d-d876-4073-ac11-1791be62f7a1"/>
              <p:cNvSpPr/>
              <p:nvPr/>
            </p:nvSpPr>
            <p:spPr bwMode="auto">
              <a:xfrm>
                <a:off x="10771827" y="1800007"/>
                <a:ext cx="25565" cy="37907"/>
              </a:xfrm>
              <a:custGeom>
                <a:avLst/>
                <a:gdLst>
                  <a:gd name="T0" fmla="*/ 17 w 32"/>
                  <a:gd name="T1" fmla="*/ 1 h 47"/>
                  <a:gd name="T2" fmla="*/ 1 w 32"/>
                  <a:gd name="T3" fmla="*/ 15 h 47"/>
                  <a:gd name="T4" fmla="*/ 0 w 32"/>
                  <a:gd name="T5" fmla="*/ 31 h 47"/>
                  <a:gd name="T6" fmla="*/ 15 w 32"/>
                  <a:gd name="T7" fmla="*/ 46 h 47"/>
                  <a:gd name="T8" fmla="*/ 30 w 32"/>
                  <a:gd name="T9" fmla="*/ 32 h 47"/>
                  <a:gd name="T10" fmla="*/ 31 w 32"/>
                  <a:gd name="T11" fmla="*/ 17 h 47"/>
                  <a:gd name="T12" fmla="*/ 17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7" y="1"/>
                    </a:moveTo>
                    <a:cubicBezTo>
                      <a:pt x="9" y="0"/>
                      <a:pt x="2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7"/>
                      <a:pt x="30" y="41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8"/>
                      <a:pt x="25" y="1"/>
                      <a:pt x="17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0" name="íŝḻíḓè" descr="7d8bc0aa-79aa-40e5-8cae-0f1f5b089f34"/>
              <p:cNvSpPr/>
              <p:nvPr/>
            </p:nvSpPr>
            <p:spPr bwMode="auto">
              <a:xfrm>
                <a:off x="10891718" y="1806619"/>
                <a:ext cx="25124" cy="37466"/>
              </a:xfrm>
              <a:custGeom>
                <a:avLst/>
                <a:gdLst>
                  <a:gd name="T0" fmla="*/ 17 w 31"/>
                  <a:gd name="T1" fmla="*/ 1 h 47"/>
                  <a:gd name="T2" fmla="*/ 1 w 31"/>
                  <a:gd name="T3" fmla="*/ 15 h 47"/>
                  <a:gd name="T4" fmla="*/ 0 w 31"/>
                  <a:gd name="T5" fmla="*/ 31 h 47"/>
                  <a:gd name="T6" fmla="*/ 14 w 31"/>
                  <a:gd name="T7" fmla="*/ 46 h 47"/>
                  <a:gd name="T8" fmla="*/ 30 w 31"/>
                  <a:gd name="T9" fmla="*/ 32 h 47"/>
                  <a:gd name="T10" fmla="*/ 31 w 31"/>
                  <a:gd name="T11" fmla="*/ 17 h 47"/>
                  <a:gd name="T12" fmla="*/ 17 w 31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17" y="1"/>
                    </a:moveTo>
                    <a:cubicBezTo>
                      <a:pt x="9" y="0"/>
                      <a:pt x="1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4" y="46"/>
                    </a:cubicBezTo>
                    <a:cubicBezTo>
                      <a:pt x="23" y="47"/>
                      <a:pt x="30" y="40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8"/>
                      <a:pt x="25" y="1"/>
                      <a:pt x="17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1" name="iSļíde" descr="db2e0042-638a-4b61-aaf6-fe188023fbe5"/>
              <p:cNvSpPr/>
              <p:nvPr/>
            </p:nvSpPr>
            <p:spPr bwMode="auto">
              <a:xfrm>
                <a:off x="10905382" y="1807500"/>
                <a:ext cx="441" cy="441"/>
              </a:xfrm>
              <a:prstGeom prst="ellipse">
                <a:avLst/>
              </a:pr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2" name="îSļiḓê" descr="22b3753c-5582-42de-a546-a02cbab3657f"/>
              <p:cNvSpPr/>
              <p:nvPr/>
            </p:nvSpPr>
            <p:spPr bwMode="auto">
              <a:xfrm>
                <a:off x="10828687" y="1765626"/>
                <a:ext cx="76695" cy="136200"/>
              </a:xfrm>
              <a:custGeom>
                <a:avLst/>
                <a:gdLst>
                  <a:gd name="T0" fmla="*/ 96 w 96"/>
                  <a:gd name="T1" fmla="*/ 52 h 170"/>
                  <a:gd name="T2" fmla="*/ 96 w 96"/>
                  <a:gd name="T3" fmla="*/ 52 h 170"/>
                  <a:gd name="T4" fmla="*/ 96 w 96"/>
                  <a:gd name="T5" fmla="*/ 52 h 170"/>
                  <a:gd name="T6" fmla="*/ 96 w 96"/>
                  <a:gd name="T7" fmla="*/ 52 h 170"/>
                  <a:gd name="T8" fmla="*/ 43 w 96"/>
                  <a:gd name="T9" fmla="*/ 57 h 170"/>
                  <a:gd name="T10" fmla="*/ 43 w 96"/>
                  <a:gd name="T11" fmla="*/ 56 h 170"/>
                  <a:gd name="T12" fmla="*/ 55 w 96"/>
                  <a:gd name="T13" fmla="*/ 44 h 170"/>
                  <a:gd name="T14" fmla="*/ 55 w 96"/>
                  <a:gd name="T15" fmla="*/ 44 h 170"/>
                  <a:gd name="T16" fmla="*/ 67 w 96"/>
                  <a:gd name="T17" fmla="*/ 56 h 170"/>
                  <a:gd name="T18" fmla="*/ 67 w 96"/>
                  <a:gd name="T19" fmla="*/ 58 h 170"/>
                  <a:gd name="T20" fmla="*/ 67 w 96"/>
                  <a:gd name="T21" fmla="*/ 59 h 170"/>
                  <a:gd name="T22" fmla="*/ 55 w 96"/>
                  <a:gd name="T23" fmla="*/ 71 h 170"/>
                  <a:gd name="T24" fmla="*/ 55 w 96"/>
                  <a:gd name="T25" fmla="*/ 71 h 170"/>
                  <a:gd name="T26" fmla="*/ 43 w 96"/>
                  <a:gd name="T27" fmla="*/ 59 h 170"/>
                  <a:gd name="T28" fmla="*/ 43 w 96"/>
                  <a:gd name="T29" fmla="*/ 57 h 170"/>
                  <a:gd name="T30" fmla="*/ 81 w 96"/>
                  <a:gd name="T31" fmla="*/ 0 h 170"/>
                  <a:gd name="T32" fmla="*/ 27 w 96"/>
                  <a:gd name="T33" fmla="*/ 4 h 170"/>
                  <a:gd name="T34" fmla="*/ 27 w 96"/>
                  <a:gd name="T35" fmla="*/ 4 h 170"/>
                  <a:gd name="T36" fmla="*/ 27 w 96"/>
                  <a:gd name="T37" fmla="*/ 4 h 170"/>
                  <a:gd name="T38" fmla="*/ 27 w 96"/>
                  <a:gd name="T39" fmla="*/ 4 h 170"/>
                  <a:gd name="T40" fmla="*/ 26 w 96"/>
                  <a:gd name="T41" fmla="*/ 4 h 170"/>
                  <a:gd name="T42" fmla="*/ 26 w 96"/>
                  <a:gd name="T43" fmla="*/ 4 h 170"/>
                  <a:gd name="T44" fmla="*/ 26 w 96"/>
                  <a:gd name="T45" fmla="*/ 4 h 170"/>
                  <a:gd name="T46" fmla="*/ 26 w 96"/>
                  <a:gd name="T47" fmla="*/ 4 h 170"/>
                  <a:gd name="T48" fmla="*/ 25 w 96"/>
                  <a:gd name="T49" fmla="*/ 4 h 170"/>
                  <a:gd name="T50" fmla="*/ 25 w 96"/>
                  <a:gd name="T51" fmla="*/ 4 h 170"/>
                  <a:gd name="T52" fmla="*/ 25 w 96"/>
                  <a:gd name="T53" fmla="*/ 4 h 170"/>
                  <a:gd name="T54" fmla="*/ 25 w 96"/>
                  <a:gd name="T55" fmla="*/ 4 h 170"/>
                  <a:gd name="T56" fmla="*/ 25 w 96"/>
                  <a:gd name="T57" fmla="*/ 4 h 170"/>
                  <a:gd name="T58" fmla="*/ 24 w 96"/>
                  <a:gd name="T59" fmla="*/ 4 h 170"/>
                  <a:gd name="T60" fmla="*/ 24 w 96"/>
                  <a:gd name="T61" fmla="*/ 4 h 170"/>
                  <a:gd name="T62" fmla="*/ 24 w 96"/>
                  <a:gd name="T63" fmla="*/ 4 h 170"/>
                  <a:gd name="T64" fmla="*/ 24 w 96"/>
                  <a:gd name="T65" fmla="*/ 4 h 170"/>
                  <a:gd name="T66" fmla="*/ 24 w 96"/>
                  <a:gd name="T67" fmla="*/ 4 h 170"/>
                  <a:gd name="T68" fmla="*/ 23 w 96"/>
                  <a:gd name="T69" fmla="*/ 4 h 170"/>
                  <a:gd name="T70" fmla="*/ 23 w 96"/>
                  <a:gd name="T71" fmla="*/ 4 h 170"/>
                  <a:gd name="T72" fmla="*/ 21 w 96"/>
                  <a:gd name="T73" fmla="*/ 48 h 170"/>
                  <a:gd name="T74" fmla="*/ 0 w 96"/>
                  <a:gd name="T75" fmla="*/ 104 h 170"/>
                  <a:gd name="T76" fmla="*/ 18 w 96"/>
                  <a:gd name="T77" fmla="*/ 105 h 170"/>
                  <a:gd name="T78" fmla="*/ 17 w 96"/>
                  <a:gd name="T79" fmla="*/ 122 h 170"/>
                  <a:gd name="T80" fmla="*/ 39 w 96"/>
                  <a:gd name="T81" fmla="*/ 123 h 170"/>
                  <a:gd name="T82" fmla="*/ 39 w 96"/>
                  <a:gd name="T83" fmla="*/ 123 h 170"/>
                  <a:gd name="T84" fmla="*/ 44 w 96"/>
                  <a:gd name="T85" fmla="*/ 123 h 170"/>
                  <a:gd name="T86" fmla="*/ 17 w 96"/>
                  <a:gd name="T87" fmla="*/ 146 h 170"/>
                  <a:gd name="T88" fmla="*/ 16 w 96"/>
                  <a:gd name="T89" fmla="*/ 146 h 170"/>
                  <a:gd name="T90" fmla="*/ 16 w 96"/>
                  <a:gd name="T91" fmla="*/ 146 h 170"/>
                  <a:gd name="T92" fmla="*/ 15 w 96"/>
                  <a:gd name="T93" fmla="*/ 169 h 170"/>
                  <a:gd name="T94" fmla="*/ 19 w 96"/>
                  <a:gd name="T95" fmla="*/ 170 h 170"/>
                  <a:gd name="T96" fmla="*/ 93 w 96"/>
                  <a:gd name="T97" fmla="*/ 98 h 170"/>
                  <a:gd name="T98" fmla="*/ 93 w 96"/>
                  <a:gd name="T99" fmla="*/ 97 h 170"/>
                  <a:gd name="T100" fmla="*/ 79 w 96"/>
                  <a:gd name="T101" fmla="*/ 82 h 170"/>
                  <a:gd name="T102" fmla="*/ 80 w 96"/>
                  <a:gd name="T103" fmla="*/ 66 h 170"/>
                  <a:gd name="T104" fmla="*/ 95 w 96"/>
                  <a:gd name="T105" fmla="*/ 52 h 170"/>
                  <a:gd name="T106" fmla="*/ 96 w 96"/>
                  <a:gd name="T107" fmla="*/ 52 h 170"/>
                  <a:gd name="T108" fmla="*/ 81 w 96"/>
                  <a:gd name="T10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70">
                    <a:moveTo>
                      <a:pt x="96" y="52"/>
                    </a:move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moveTo>
                      <a:pt x="43" y="57"/>
                    </a:moveTo>
                    <a:cubicBezTo>
                      <a:pt x="43" y="57"/>
                      <a:pt x="43" y="56"/>
                      <a:pt x="43" y="56"/>
                    </a:cubicBezTo>
                    <a:cubicBezTo>
                      <a:pt x="43" y="49"/>
                      <a:pt x="49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2" y="44"/>
                      <a:pt x="67" y="50"/>
                      <a:pt x="67" y="56"/>
                    </a:cubicBezTo>
                    <a:cubicBezTo>
                      <a:pt x="67" y="57"/>
                      <a:pt x="67" y="57"/>
                      <a:pt x="67" y="58"/>
                    </a:cubicBezTo>
                    <a:cubicBezTo>
                      <a:pt x="67" y="58"/>
                      <a:pt x="67" y="59"/>
                      <a:pt x="67" y="59"/>
                    </a:cubicBezTo>
                    <a:cubicBezTo>
                      <a:pt x="67" y="66"/>
                      <a:pt x="61" y="71"/>
                      <a:pt x="55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48" y="71"/>
                      <a:pt x="43" y="65"/>
                      <a:pt x="43" y="59"/>
                    </a:cubicBezTo>
                    <a:cubicBezTo>
                      <a:pt x="43" y="58"/>
                      <a:pt x="43" y="57"/>
                      <a:pt x="43" y="57"/>
                    </a:cubicBezTo>
                    <a:moveTo>
                      <a:pt x="81" y="0"/>
                    </a:moveTo>
                    <a:cubicBezTo>
                      <a:pt x="81" y="0"/>
                      <a:pt x="56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9" y="71"/>
                      <a:pt x="0" y="104"/>
                      <a:pt x="0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3" y="136"/>
                      <a:pt x="32" y="146"/>
                      <a:pt x="17" y="146"/>
                    </a:cubicBezTo>
                    <a:cubicBezTo>
                      <a:pt x="17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16" y="170"/>
                      <a:pt x="17" y="170"/>
                      <a:pt x="19" y="170"/>
                    </a:cubicBezTo>
                    <a:cubicBezTo>
                      <a:pt x="58" y="170"/>
                      <a:pt x="91" y="139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9" y="90"/>
                      <a:pt x="79" y="8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58"/>
                      <a:pt x="87" y="52"/>
                      <a:pt x="95" y="52"/>
                    </a:cubicBezTo>
                    <a:cubicBezTo>
                      <a:pt x="95" y="52"/>
                      <a:pt x="96" y="52"/>
                      <a:pt x="96" y="52"/>
                    </a:cubicBezTo>
                    <a:cubicBezTo>
                      <a:pt x="84" y="34"/>
                      <a:pt x="81" y="0"/>
                      <a:pt x="81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3" name="î$1ídê" descr="1b7dbaff-7682-43be-9ac9-0b356c2c0bc9"/>
              <p:cNvSpPr/>
              <p:nvPr/>
            </p:nvSpPr>
            <p:spPr bwMode="auto">
              <a:xfrm>
                <a:off x="10841470" y="1863919"/>
                <a:ext cx="22480" cy="18513"/>
              </a:xfrm>
              <a:custGeom>
                <a:avLst/>
                <a:gdLst>
                  <a:gd name="T0" fmla="*/ 23 w 28"/>
                  <a:gd name="T1" fmla="*/ 0 h 23"/>
                  <a:gd name="T2" fmla="*/ 23 w 28"/>
                  <a:gd name="T3" fmla="*/ 5 h 23"/>
                  <a:gd name="T4" fmla="*/ 19 w 28"/>
                  <a:gd name="T5" fmla="*/ 9 h 23"/>
                  <a:gd name="T6" fmla="*/ 19 w 28"/>
                  <a:gd name="T7" fmla="*/ 9 h 23"/>
                  <a:gd name="T8" fmla="*/ 1 w 28"/>
                  <a:gd name="T9" fmla="*/ 8 h 23"/>
                  <a:gd name="T10" fmla="*/ 0 w 28"/>
                  <a:gd name="T11" fmla="*/ 23 h 23"/>
                  <a:gd name="T12" fmla="*/ 0 w 28"/>
                  <a:gd name="T13" fmla="*/ 23 h 23"/>
                  <a:gd name="T14" fmla="*/ 1 w 28"/>
                  <a:gd name="T15" fmla="*/ 23 h 23"/>
                  <a:gd name="T16" fmla="*/ 28 w 28"/>
                  <a:gd name="T17" fmla="*/ 0 h 23"/>
                  <a:gd name="T18" fmla="*/ 23 w 28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3">
                    <a:moveTo>
                      <a:pt x="23" y="0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16" y="23"/>
                      <a:pt x="27" y="13"/>
                      <a:pt x="28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4" name="îṩļîḍe" descr="2f9768ba-0891-4f38-b565-a42deda71f19"/>
              <p:cNvSpPr/>
              <p:nvPr/>
            </p:nvSpPr>
            <p:spPr bwMode="auto">
              <a:xfrm>
                <a:off x="10842351" y="1863479"/>
                <a:ext cx="17631" cy="7934"/>
              </a:xfrm>
              <a:custGeom>
                <a:avLst/>
                <a:gdLst>
                  <a:gd name="T0" fmla="*/ 0 w 22"/>
                  <a:gd name="T1" fmla="*/ 0 h 10"/>
                  <a:gd name="T2" fmla="*/ 0 w 22"/>
                  <a:gd name="T3" fmla="*/ 9 h 10"/>
                  <a:gd name="T4" fmla="*/ 18 w 22"/>
                  <a:gd name="T5" fmla="*/ 10 h 10"/>
                  <a:gd name="T6" fmla="*/ 18 w 22"/>
                  <a:gd name="T7" fmla="*/ 10 h 10"/>
                  <a:gd name="T8" fmla="*/ 22 w 22"/>
                  <a:gd name="T9" fmla="*/ 6 h 10"/>
                  <a:gd name="T10" fmla="*/ 22 w 22"/>
                  <a:gd name="T11" fmla="*/ 1 h 10"/>
                  <a:gd name="T12" fmla="*/ 22 w 22"/>
                  <a:gd name="T13" fmla="*/ 1 h 10"/>
                  <a:gd name="T14" fmla="*/ 0 w 2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0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0" y="10"/>
                      <a:pt x="22" y="8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5" name="iŝḷíḋè" descr="fdd8d332-b946-43b9-8731-4d27fb717e17"/>
              <p:cNvSpPr/>
              <p:nvPr/>
            </p:nvSpPr>
            <p:spPr bwMode="auto">
              <a:xfrm>
                <a:off x="10847200" y="1765626"/>
                <a:ext cx="58182" cy="41874"/>
              </a:xfrm>
              <a:custGeom>
                <a:avLst/>
                <a:gdLst>
                  <a:gd name="T0" fmla="*/ 3 w 73"/>
                  <a:gd name="T1" fmla="*/ 4 h 52"/>
                  <a:gd name="T2" fmla="*/ 4 w 73"/>
                  <a:gd name="T3" fmla="*/ 4 h 52"/>
                  <a:gd name="T4" fmla="*/ 4 w 73"/>
                  <a:gd name="T5" fmla="*/ 4 h 52"/>
                  <a:gd name="T6" fmla="*/ 3 w 73"/>
                  <a:gd name="T7" fmla="*/ 4 h 52"/>
                  <a:gd name="T8" fmla="*/ 3 w 73"/>
                  <a:gd name="T9" fmla="*/ 4 h 52"/>
                  <a:gd name="T10" fmla="*/ 3 w 73"/>
                  <a:gd name="T11" fmla="*/ 4 h 52"/>
                  <a:gd name="T12" fmla="*/ 3 w 73"/>
                  <a:gd name="T13" fmla="*/ 4 h 52"/>
                  <a:gd name="T14" fmla="*/ 2 w 73"/>
                  <a:gd name="T15" fmla="*/ 4 h 52"/>
                  <a:gd name="T16" fmla="*/ 3 w 73"/>
                  <a:gd name="T17" fmla="*/ 4 h 52"/>
                  <a:gd name="T18" fmla="*/ 2 w 73"/>
                  <a:gd name="T19" fmla="*/ 4 h 52"/>
                  <a:gd name="T20" fmla="*/ 2 w 73"/>
                  <a:gd name="T21" fmla="*/ 4 h 52"/>
                  <a:gd name="T22" fmla="*/ 2 w 73"/>
                  <a:gd name="T23" fmla="*/ 4 h 52"/>
                  <a:gd name="T24" fmla="*/ 2 w 73"/>
                  <a:gd name="T25" fmla="*/ 4 h 52"/>
                  <a:gd name="T26" fmla="*/ 2 w 73"/>
                  <a:gd name="T27" fmla="*/ 4 h 52"/>
                  <a:gd name="T28" fmla="*/ 2 w 73"/>
                  <a:gd name="T29" fmla="*/ 4 h 52"/>
                  <a:gd name="T30" fmla="*/ 2 w 73"/>
                  <a:gd name="T31" fmla="*/ 4 h 52"/>
                  <a:gd name="T32" fmla="*/ 1 w 73"/>
                  <a:gd name="T33" fmla="*/ 4 h 52"/>
                  <a:gd name="T34" fmla="*/ 1 w 73"/>
                  <a:gd name="T35" fmla="*/ 4 h 52"/>
                  <a:gd name="T36" fmla="*/ 1 w 73"/>
                  <a:gd name="T37" fmla="*/ 4 h 52"/>
                  <a:gd name="T38" fmla="*/ 1 w 73"/>
                  <a:gd name="T39" fmla="*/ 4 h 52"/>
                  <a:gd name="T40" fmla="*/ 1 w 73"/>
                  <a:gd name="T41" fmla="*/ 4 h 52"/>
                  <a:gd name="T42" fmla="*/ 1 w 73"/>
                  <a:gd name="T43" fmla="*/ 4 h 52"/>
                  <a:gd name="T44" fmla="*/ 0 w 73"/>
                  <a:gd name="T45" fmla="*/ 4 h 52"/>
                  <a:gd name="T46" fmla="*/ 0 w 73"/>
                  <a:gd name="T47" fmla="*/ 4 h 52"/>
                  <a:gd name="T48" fmla="*/ 0 w 73"/>
                  <a:gd name="T49" fmla="*/ 4 h 52"/>
                  <a:gd name="T50" fmla="*/ 1 w 73"/>
                  <a:gd name="T51" fmla="*/ 4 h 52"/>
                  <a:gd name="T52" fmla="*/ 0 w 73"/>
                  <a:gd name="T53" fmla="*/ 4 h 52"/>
                  <a:gd name="T54" fmla="*/ 58 w 73"/>
                  <a:gd name="T55" fmla="*/ 0 h 52"/>
                  <a:gd name="T56" fmla="*/ 4 w 73"/>
                  <a:gd name="T57" fmla="*/ 4 h 52"/>
                  <a:gd name="T58" fmla="*/ 58 w 73"/>
                  <a:gd name="T59" fmla="*/ 0 h 52"/>
                  <a:gd name="T60" fmla="*/ 73 w 73"/>
                  <a:gd name="T61" fmla="*/ 52 h 52"/>
                  <a:gd name="T62" fmla="*/ 73 w 73"/>
                  <a:gd name="T63" fmla="*/ 52 h 52"/>
                  <a:gd name="T64" fmla="*/ 73 w 73"/>
                  <a:gd name="T65" fmla="*/ 52 h 52"/>
                  <a:gd name="T66" fmla="*/ 73 w 73"/>
                  <a:gd name="T67" fmla="*/ 52 h 52"/>
                  <a:gd name="T68" fmla="*/ 73 w 73"/>
                  <a:gd name="T69" fmla="*/ 52 h 52"/>
                  <a:gd name="T70" fmla="*/ 58 w 73"/>
                  <a:gd name="T7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" h="52">
                    <a:moveTo>
                      <a:pt x="3" y="4"/>
                    </a:move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moveTo>
                      <a:pt x="58" y="0"/>
                    </a:moveTo>
                    <a:cubicBezTo>
                      <a:pt x="58" y="0"/>
                      <a:pt x="33" y="4"/>
                      <a:pt x="4" y="4"/>
                    </a:cubicBezTo>
                    <a:cubicBezTo>
                      <a:pt x="33" y="4"/>
                      <a:pt x="58" y="0"/>
                      <a:pt x="58" y="0"/>
                    </a:cubicBezTo>
                    <a:cubicBezTo>
                      <a:pt x="58" y="0"/>
                      <a:pt x="61" y="34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61" y="34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6" name="îŝḷîdê" descr="58d5597b-cd56-45db-8ce2-d8bdfc68919b"/>
              <p:cNvSpPr/>
              <p:nvPr/>
            </p:nvSpPr>
            <p:spPr bwMode="auto">
              <a:xfrm>
                <a:off x="10863068" y="1811467"/>
                <a:ext cx="18954" cy="11020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4 w 24"/>
                  <a:gd name="T9" fmla="*/ 2 h 14"/>
                  <a:gd name="T10" fmla="*/ 24 w 24"/>
                  <a:gd name="T11" fmla="*/ 1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24" y="9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3" y="7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7" name="iṣļïďe" descr="d6fd18d9-c11a-4b01-8d79-e804e0721ab9"/>
              <p:cNvSpPr/>
              <p:nvPr/>
            </p:nvSpPr>
            <p:spPr bwMode="auto">
              <a:xfrm>
                <a:off x="10863068" y="1800889"/>
                <a:ext cx="18954" cy="19394"/>
              </a:xfrm>
              <a:custGeom>
                <a:avLst/>
                <a:gdLst>
                  <a:gd name="T0" fmla="*/ 16 w 24"/>
                  <a:gd name="T1" fmla="*/ 11 h 24"/>
                  <a:gd name="T2" fmla="*/ 16 w 24"/>
                  <a:gd name="T3" fmla="*/ 11 h 24"/>
                  <a:gd name="T4" fmla="*/ 13 w 24"/>
                  <a:gd name="T5" fmla="*/ 8 h 24"/>
                  <a:gd name="T6" fmla="*/ 16 w 24"/>
                  <a:gd name="T7" fmla="*/ 6 h 24"/>
                  <a:gd name="T8" fmla="*/ 16 w 24"/>
                  <a:gd name="T9" fmla="*/ 6 h 24"/>
                  <a:gd name="T10" fmla="*/ 19 w 24"/>
                  <a:gd name="T11" fmla="*/ 9 h 24"/>
                  <a:gd name="T12" fmla="*/ 16 w 24"/>
                  <a:gd name="T13" fmla="*/ 11 h 24"/>
                  <a:gd name="T14" fmla="*/ 12 w 24"/>
                  <a:gd name="T15" fmla="*/ 0 h 24"/>
                  <a:gd name="T16" fmla="*/ 0 w 24"/>
                  <a:gd name="T17" fmla="*/ 12 h 24"/>
                  <a:gd name="T18" fmla="*/ 0 w 24"/>
                  <a:gd name="T19" fmla="*/ 13 h 24"/>
                  <a:gd name="T20" fmla="*/ 12 w 24"/>
                  <a:gd name="T21" fmla="*/ 24 h 24"/>
                  <a:gd name="T22" fmla="*/ 12 w 24"/>
                  <a:gd name="T23" fmla="*/ 24 h 24"/>
                  <a:gd name="T24" fmla="*/ 24 w 24"/>
                  <a:gd name="T25" fmla="*/ 14 h 24"/>
                  <a:gd name="T26" fmla="*/ 24 w 24"/>
                  <a:gd name="T27" fmla="*/ 12 h 24"/>
                  <a:gd name="T28" fmla="*/ 12 w 24"/>
                  <a:gd name="T29" fmla="*/ 0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3" y="10"/>
                      <a:pt x="13" y="8"/>
                    </a:cubicBezTo>
                    <a:cubicBezTo>
                      <a:pt x="13" y="7"/>
                      <a:pt x="15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9"/>
                    </a:cubicBezTo>
                    <a:cubicBezTo>
                      <a:pt x="19" y="10"/>
                      <a:pt x="18" y="11"/>
                      <a:pt x="16" y="11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20"/>
                      <a:pt x="24" y="14"/>
                    </a:cubicBezTo>
                    <a:cubicBezTo>
                      <a:pt x="24" y="13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8" name="iš1íḓé" descr="17771ba1-100e-4f91-9148-619918945af0"/>
              <p:cNvSpPr/>
              <p:nvPr/>
            </p:nvSpPr>
            <p:spPr bwMode="auto">
              <a:xfrm>
                <a:off x="10873206" y="1805737"/>
                <a:ext cx="4849" cy="3967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2 h 5"/>
                  <a:gd name="T4" fmla="*/ 3 w 6"/>
                  <a:gd name="T5" fmla="*/ 5 h 5"/>
                  <a:gd name="T6" fmla="*/ 3 w 6"/>
                  <a:gd name="T7" fmla="*/ 5 h 5"/>
                  <a:gd name="T8" fmla="*/ 6 w 6"/>
                  <a:gd name="T9" fmla="*/ 3 h 5"/>
                  <a:gd name="T10" fmla="*/ 3 w 6"/>
                  <a:gd name="T11" fmla="*/ 0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39" name="iŝlíḓé" descr="94ee5762-127f-4291-9f3d-2625a22377a6"/>
              <p:cNvSpPr/>
              <p:nvPr/>
            </p:nvSpPr>
            <p:spPr bwMode="auto">
              <a:xfrm>
                <a:off x="10891718" y="1807500"/>
                <a:ext cx="25124" cy="35703"/>
              </a:xfrm>
              <a:custGeom>
                <a:avLst/>
                <a:gdLst>
                  <a:gd name="T0" fmla="*/ 16 w 31"/>
                  <a:gd name="T1" fmla="*/ 0 h 45"/>
                  <a:gd name="T2" fmla="*/ 1 w 31"/>
                  <a:gd name="T3" fmla="*/ 14 h 45"/>
                  <a:gd name="T4" fmla="*/ 0 w 31"/>
                  <a:gd name="T5" fmla="*/ 30 h 45"/>
                  <a:gd name="T6" fmla="*/ 14 w 31"/>
                  <a:gd name="T7" fmla="*/ 45 h 45"/>
                  <a:gd name="T8" fmla="*/ 14 w 31"/>
                  <a:gd name="T9" fmla="*/ 45 h 45"/>
                  <a:gd name="T10" fmla="*/ 15 w 31"/>
                  <a:gd name="T11" fmla="*/ 45 h 45"/>
                  <a:gd name="T12" fmla="*/ 30 w 31"/>
                  <a:gd name="T13" fmla="*/ 31 h 45"/>
                  <a:gd name="T14" fmla="*/ 31 w 31"/>
                  <a:gd name="T15" fmla="*/ 16 h 45"/>
                  <a:gd name="T16" fmla="*/ 26 w 31"/>
                  <a:gd name="T17" fmla="*/ 4 h 45"/>
                  <a:gd name="T18" fmla="*/ 17 w 31"/>
                  <a:gd name="T19" fmla="*/ 0 h 45"/>
                  <a:gd name="T20" fmla="*/ 17 w 31"/>
                  <a:gd name="T21" fmla="*/ 0 h 45"/>
                  <a:gd name="T22" fmla="*/ 17 w 31"/>
                  <a:gd name="T23" fmla="*/ 0 h 45"/>
                  <a:gd name="T24" fmla="*/ 17 w 31"/>
                  <a:gd name="T25" fmla="*/ 0 h 45"/>
                  <a:gd name="T26" fmla="*/ 17 w 31"/>
                  <a:gd name="T27" fmla="*/ 0 h 45"/>
                  <a:gd name="T28" fmla="*/ 17 w 31"/>
                  <a:gd name="T29" fmla="*/ 0 h 45"/>
                  <a:gd name="T30" fmla="*/ 17 w 31"/>
                  <a:gd name="T31" fmla="*/ 0 h 45"/>
                  <a:gd name="T32" fmla="*/ 16 w 31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45">
                    <a:moveTo>
                      <a:pt x="16" y="0"/>
                    </a:moveTo>
                    <a:cubicBezTo>
                      <a:pt x="8" y="0"/>
                      <a:pt x="1" y="6"/>
                      <a:pt x="1" y="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6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9"/>
                      <a:pt x="30" y="31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29" y="7"/>
                      <a:pt x="26" y="4"/>
                    </a:cubicBezTo>
                    <a:cubicBezTo>
                      <a:pt x="24" y="2"/>
                      <a:pt x="21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0" name="ïṡľíďé" descr="ed1470ee-e5ee-4079-a1d8-d3d97825b341"/>
              <p:cNvSpPr/>
              <p:nvPr/>
            </p:nvSpPr>
            <p:spPr bwMode="auto">
              <a:xfrm>
                <a:off x="10351767" y="2530370"/>
                <a:ext cx="275926" cy="36585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8 h 46"/>
                  <a:gd name="T20" fmla="*/ 190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8"/>
                      <a:pt x="226" y="8"/>
                      <a:pt x="226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1" name="iṥ1îḓè" descr="f78b7009-e3cd-4fb8-a139-4665d32777c1"/>
              <p:cNvSpPr/>
              <p:nvPr/>
            </p:nvSpPr>
            <p:spPr bwMode="auto">
              <a:xfrm>
                <a:off x="10438159" y="2268109"/>
                <a:ext cx="48045" cy="268432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142" name="ïṧ1iḑe" descr="46e0093d-bf14-437e-83d5-b92509f4efdd"/>
              <p:cNvSpPr/>
              <p:nvPr/>
            </p:nvSpPr>
            <p:spPr bwMode="auto">
              <a:xfrm>
                <a:off x="10438159" y="2268109"/>
                <a:ext cx="48045" cy="268432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143" name="íšļíḍe" descr="8e3e2810-cffe-46b0-ba6e-13789fe62e7f"/>
              <p:cNvSpPr/>
              <p:nvPr/>
            </p:nvSpPr>
            <p:spPr bwMode="auto">
              <a:xfrm>
                <a:off x="10438159" y="2273839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4" name="îŝ1íḋé" descr="9f21fe1c-5a0c-423f-ab57-ce63cbb3a1a1"/>
              <p:cNvSpPr/>
              <p:nvPr/>
            </p:nvSpPr>
            <p:spPr bwMode="auto">
              <a:xfrm>
                <a:off x="10438159" y="22738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5" name="iṡlïḑê" descr="db2fecb2-6bc8-4b83-a331-ffe7f77b1e6f"/>
              <p:cNvSpPr/>
              <p:nvPr/>
            </p:nvSpPr>
            <p:spPr bwMode="auto">
              <a:xfrm>
                <a:off x="10438159" y="2273839"/>
                <a:ext cx="48045" cy="18072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6" name="íṡliďè" descr="3c5076da-c2bd-4d28-a739-67bc9d640f14"/>
              <p:cNvSpPr/>
              <p:nvPr/>
            </p:nvSpPr>
            <p:spPr bwMode="auto">
              <a:xfrm>
                <a:off x="10438159" y="2273839"/>
                <a:ext cx="48045" cy="18072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7" name="išḷíďé" descr="15409b90-a18f-4194-8ae3-3028e8650b7a"/>
              <p:cNvSpPr/>
              <p:nvPr/>
            </p:nvSpPr>
            <p:spPr bwMode="auto">
              <a:xfrm>
                <a:off x="10443890" y="2510536"/>
                <a:ext cx="36585" cy="42315"/>
              </a:xfrm>
              <a:custGeom>
                <a:avLst/>
                <a:gdLst>
                  <a:gd name="T0" fmla="*/ 42 w 46"/>
                  <a:gd name="T1" fmla="*/ 0 h 53"/>
                  <a:gd name="T2" fmla="*/ 23 w 46"/>
                  <a:gd name="T3" fmla="*/ 25 h 53"/>
                  <a:gd name="T4" fmla="*/ 4 w 46"/>
                  <a:gd name="T5" fmla="*/ 0 h 53"/>
                  <a:gd name="T6" fmla="*/ 0 w 46"/>
                  <a:gd name="T7" fmla="*/ 24 h 53"/>
                  <a:gd name="T8" fmla="*/ 23 w 46"/>
                  <a:gd name="T9" fmla="*/ 53 h 53"/>
                  <a:gd name="T10" fmla="*/ 46 w 46"/>
                  <a:gd name="T11" fmla="*/ 24 h 53"/>
                  <a:gd name="T12" fmla="*/ 42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2" y="0"/>
                    </a:moveTo>
                    <a:cubicBezTo>
                      <a:pt x="42" y="0"/>
                      <a:pt x="38" y="25"/>
                      <a:pt x="23" y="25"/>
                    </a:cubicBezTo>
                    <a:cubicBezTo>
                      <a:pt x="8" y="25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4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6" y="43"/>
                      <a:pt x="46" y="24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48" name="iŝ1iḓé" descr="5d9ffc2b-6c82-457e-a6d4-3c95e9e4d48a"/>
              <p:cNvSpPr/>
              <p:nvPr/>
            </p:nvSpPr>
            <p:spPr bwMode="auto">
              <a:xfrm>
                <a:off x="10494138" y="2268109"/>
                <a:ext cx="48045" cy="268432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149" name="íṣļiďe" descr="07dd1c70-4b89-4335-95f7-6adf1a222eca"/>
              <p:cNvSpPr/>
              <p:nvPr/>
            </p:nvSpPr>
            <p:spPr bwMode="auto">
              <a:xfrm>
                <a:off x="10494138" y="2268109"/>
                <a:ext cx="48045" cy="268432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150" name="îŝļíďe" descr="0476dfba-abce-4d30-869a-f7a7214343f2"/>
              <p:cNvSpPr/>
              <p:nvPr/>
            </p:nvSpPr>
            <p:spPr bwMode="auto">
              <a:xfrm>
                <a:off x="10494138" y="2273839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1" name="iṣḻîḋe" descr="6e7dd7b2-7f97-4816-a258-44277ad9a8d5"/>
              <p:cNvSpPr/>
              <p:nvPr/>
            </p:nvSpPr>
            <p:spPr bwMode="auto">
              <a:xfrm>
                <a:off x="10494138" y="22738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2" name="îśḻîḑe" descr="f7a7dc2b-078c-45de-9be1-cb4d1ff4e8e1"/>
              <p:cNvSpPr/>
              <p:nvPr/>
            </p:nvSpPr>
            <p:spPr bwMode="auto">
              <a:xfrm>
                <a:off x="10494138" y="2273839"/>
                <a:ext cx="47163" cy="18072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3" name="îṧḻïḋê" descr="325497a5-31eb-4508-9a92-fa955e0f04de"/>
              <p:cNvSpPr/>
              <p:nvPr/>
            </p:nvSpPr>
            <p:spPr bwMode="auto">
              <a:xfrm>
                <a:off x="10494138" y="2273839"/>
                <a:ext cx="47163" cy="18072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4" name="îṡlîḓè" descr="0718ddc1-d6df-44d9-90d6-12c892f01133"/>
              <p:cNvSpPr/>
              <p:nvPr/>
            </p:nvSpPr>
            <p:spPr bwMode="auto">
              <a:xfrm>
                <a:off x="10498986" y="2510536"/>
                <a:ext cx="37466" cy="42315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5 h 53"/>
                  <a:gd name="T4" fmla="*/ 43 w 47"/>
                  <a:gd name="T5" fmla="*/ 0 h 53"/>
                  <a:gd name="T6" fmla="*/ 47 w 47"/>
                  <a:gd name="T7" fmla="*/ 24 h 53"/>
                  <a:gd name="T8" fmla="*/ 24 w 47"/>
                  <a:gd name="T9" fmla="*/ 53 h 53"/>
                  <a:gd name="T10" fmla="*/ 0 w 47"/>
                  <a:gd name="T11" fmla="*/ 24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5"/>
                      <a:pt x="24" y="25"/>
                    </a:cubicBezTo>
                    <a:cubicBezTo>
                      <a:pt x="38" y="25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4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4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5" name="ïṥlide" descr="4d609c54-48d6-4899-8d8a-e47fc73b1dc6"/>
              <p:cNvSpPr/>
              <p:nvPr/>
            </p:nvSpPr>
            <p:spPr bwMode="auto">
              <a:xfrm>
                <a:off x="10586260" y="2144252"/>
                <a:ext cx="30414" cy="57301"/>
              </a:xfrm>
              <a:custGeom>
                <a:avLst/>
                <a:gdLst>
                  <a:gd name="T0" fmla="*/ 0 w 38"/>
                  <a:gd name="T1" fmla="*/ 50 h 72"/>
                  <a:gd name="T2" fmla="*/ 1 w 38"/>
                  <a:gd name="T3" fmla="*/ 42 h 72"/>
                  <a:gd name="T4" fmla="*/ 3 w 38"/>
                  <a:gd name="T5" fmla="*/ 25 h 72"/>
                  <a:gd name="T6" fmla="*/ 4 w 38"/>
                  <a:gd name="T7" fmla="*/ 8 h 72"/>
                  <a:gd name="T8" fmla="*/ 4 w 38"/>
                  <a:gd name="T9" fmla="*/ 0 h 72"/>
                  <a:gd name="T10" fmla="*/ 38 w 38"/>
                  <a:gd name="T11" fmla="*/ 0 h 72"/>
                  <a:gd name="T12" fmla="*/ 37 w 38"/>
                  <a:gd name="T13" fmla="*/ 9 h 72"/>
                  <a:gd name="T14" fmla="*/ 36 w 38"/>
                  <a:gd name="T15" fmla="*/ 28 h 72"/>
                  <a:gd name="T16" fmla="*/ 35 w 38"/>
                  <a:gd name="T17" fmla="*/ 46 h 72"/>
                  <a:gd name="T18" fmla="*/ 33 w 38"/>
                  <a:gd name="T19" fmla="*/ 55 h 72"/>
                  <a:gd name="T20" fmla="*/ 31 w 38"/>
                  <a:gd name="T21" fmla="*/ 63 h 72"/>
                  <a:gd name="T22" fmla="*/ 26 w 38"/>
                  <a:gd name="T23" fmla="*/ 68 h 72"/>
                  <a:gd name="T24" fmla="*/ 13 w 38"/>
                  <a:gd name="T25" fmla="*/ 71 h 72"/>
                  <a:gd name="T26" fmla="*/ 3 w 38"/>
                  <a:gd name="T27" fmla="*/ 64 h 72"/>
                  <a:gd name="T28" fmla="*/ 0 w 38"/>
                  <a:gd name="T29" fmla="*/ 57 h 72"/>
                  <a:gd name="T30" fmla="*/ 0 w 38"/>
                  <a:gd name="T31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72">
                    <a:moveTo>
                      <a:pt x="0" y="50"/>
                    </a:moveTo>
                    <a:cubicBezTo>
                      <a:pt x="0" y="50"/>
                      <a:pt x="1" y="47"/>
                      <a:pt x="1" y="42"/>
                    </a:cubicBezTo>
                    <a:cubicBezTo>
                      <a:pt x="2" y="38"/>
                      <a:pt x="2" y="31"/>
                      <a:pt x="3" y="25"/>
                    </a:cubicBezTo>
                    <a:cubicBezTo>
                      <a:pt x="3" y="19"/>
                      <a:pt x="4" y="12"/>
                      <a:pt x="4" y="8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4"/>
                      <a:pt x="37" y="9"/>
                    </a:cubicBezTo>
                    <a:cubicBezTo>
                      <a:pt x="37" y="14"/>
                      <a:pt x="37" y="21"/>
                      <a:pt x="36" y="28"/>
                    </a:cubicBezTo>
                    <a:cubicBezTo>
                      <a:pt x="36" y="34"/>
                      <a:pt x="35" y="41"/>
                      <a:pt x="35" y="46"/>
                    </a:cubicBezTo>
                    <a:cubicBezTo>
                      <a:pt x="34" y="52"/>
                      <a:pt x="33" y="55"/>
                      <a:pt x="33" y="55"/>
                    </a:cubicBezTo>
                    <a:cubicBezTo>
                      <a:pt x="33" y="58"/>
                      <a:pt x="32" y="60"/>
                      <a:pt x="31" y="63"/>
                    </a:cubicBezTo>
                    <a:cubicBezTo>
                      <a:pt x="30" y="65"/>
                      <a:pt x="28" y="67"/>
                      <a:pt x="26" y="68"/>
                    </a:cubicBezTo>
                    <a:cubicBezTo>
                      <a:pt x="22" y="71"/>
                      <a:pt x="18" y="72"/>
                      <a:pt x="13" y="71"/>
                    </a:cubicBezTo>
                    <a:cubicBezTo>
                      <a:pt x="9" y="70"/>
                      <a:pt x="5" y="67"/>
                      <a:pt x="3" y="64"/>
                    </a:cubicBezTo>
                    <a:cubicBezTo>
                      <a:pt x="2" y="62"/>
                      <a:pt x="1" y="60"/>
                      <a:pt x="0" y="57"/>
                    </a:cubicBezTo>
                    <a:cubicBezTo>
                      <a:pt x="0" y="55"/>
                      <a:pt x="0" y="53"/>
                      <a:pt x="0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6" name="íšḻîďé" descr="faccdadc-590d-4b53-a669-561c6b88ad19"/>
              <p:cNvSpPr/>
              <p:nvPr/>
            </p:nvSpPr>
            <p:spPr bwMode="auto">
              <a:xfrm>
                <a:off x="10577445" y="2148659"/>
                <a:ext cx="18072" cy="30413"/>
              </a:xfrm>
              <a:custGeom>
                <a:avLst/>
                <a:gdLst>
                  <a:gd name="T0" fmla="*/ 1 w 23"/>
                  <a:gd name="T1" fmla="*/ 31 h 38"/>
                  <a:gd name="T2" fmla="*/ 8 w 23"/>
                  <a:gd name="T3" fmla="*/ 10 h 38"/>
                  <a:gd name="T4" fmla="*/ 14 w 23"/>
                  <a:gd name="T5" fmla="*/ 2 h 38"/>
                  <a:gd name="T6" fmla="*/ 22 w 23"/>
                  <a:gd name="T7" fmla="*/ 3 h 38"/>
                  <a:gd name="T8" fmla="*/ 20 w 23"/>
                  <a:gd name="T9" fmla="*/ 12 h 38"/>
                  <a:gd name="T10" fmla="*/ 19 w 23"/>
                  <a:gd name="T11" fmla="*/ 13 h 38"/>
                  <a:gd name="T12" fmla="*/ 16 w 23"/>
                  <a:gd name="T13" fmla="*/ 18 h 38"/>
                  <a:gd name="T14" fmla="*/ 12 w 23"/>
                  <a:gd name="T15" fmla="*/ 32 h 38"/>
                  <a:gd name="T16" fmla="*/ 6 w 23"/>
                  <a:gd name="T17" fmla="*/ 37 h 38"/>
                  <a:gd name="T18" fmla="*/ 1 w 23"/>
                  <a:gd name="T19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38">
                    <a:moveTo>
                      <a:pt x="1" y="31"/>
                    </a:moveTo>
                    <a:cubicBezTo>
                      <a:pt x="2" y="22"/>
                      <a:pt x="5" y="15"/>
                      <a:pt x="8" y="10"/>
                    </a:cubicBezTo>
                    <a:cubicBezTo>
                      <a:pt x="11" y="5"/>
                      <a:pt x="13" y="2"/>
                      <a:pt x="14" y="2"/>
                    </a:cubicBezTo>
                    <a:cubicBezTo>
                      <a:pt x="16" y="0"/>
                      <a:pt x="20" y="0"/>
                      <a:pt x="22" y="3"/>
                    </a:cubicBezTo>
                    <a:cubicBezTo>
                      <a:pt x="23" y="6"/>
                      <a:pt x="23" y="10"/>
                      <a:pt x="20" y="12"/>
                    </a:cubicBezTo>
                    <a:cubicBezTo>
                      <a:pt x="20" y="12"/>
                      <a:pt x="20" y="12"/>
                      <a:pt x="19" y="13"/>
                    </a:cubicBezTo>
                    <a:cubicBezTo>
                      <a:pt x="18" y="14"/>
                      <a:pt x="17" y="16"/>
                      <a:pt x="16" y="18"/>
                    </a:cubicBezTo>
                    <a:cubicBezTo>
                      <a:pt x="15" y="21"/>
                      <a:pt x="13" y="26"/>
                      <a:pt x="12" y="32"/>
                    </a:cubicBezTo>
                    <a:cubicBezTo>
                      <a:pt x="11" y="35"/>
                      <a:pt x="9" y="38"/>
                      <a:pt x="6" y="37"/>
                    </a:cubicBezTo>
                    <a:cubicBezTo>
                      <a:pt x="3" y="37"/>
                      <a:pt x="0" y="34"/>
                      <a:pt x="1" y="3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7" name="íṣľiḍe" descr="f9e4fdce-c074-4689-8662-938a311d1cab"/>
              <p:cNvSpPr/>
              <p:nvPr/>
            </p:nvSpPr>
            <p:spPr bwMode="auto">
              <a:xfrm>
                <a:off x="10532485" y="1922542"/>
                <a:ext cx="88155" cy="229644"/>
              </a:xfrm>
              <a:custGeom>
                <a:avLst/>
                <a:gdLst>
                  <a:gd name="T0" fmla="*/ 108 w 110"/>
                  <a:gd name="T1" fmla="*/ 287 h 287"/>
                  <a:gd name="T2" fmla="*/ 63 w 110"/>
                  <a:gd name="T3" fmla="*/ 285 h 287"/>
                  <a:gd name="T4" fmla="*/ 52 w 110"/>
                  <a:gd name="T5" fmla="*/ 159 h 287"/>
                  <a:gd name="T6" fmla="*/ 29 w 110"/>
                  <a:gd name="T7" fmla="*/ 85 h 287"/>
                  <a:gd name="T8" fmla="*/ 0 w 110"/>
                  <a:gd name="T9" fmla="*/ 40 h 287"/>
                  <a:gd name="T10" fmla="*/ 23 w 110"/>
                  <a:gd name="T11" fmla="*/ 0 h 287"/>
                  <a:gd name="T12" fmla="*/ 71 w 110"/>
                  <a:gd name="T13" fmla="*/ 68 h 287"/>
                  <a:gd name="T14" fmla="*/ 96 w 110"/>
                  <a:gd name="T15" fmla="*/ 150 h 287"/>
                  <a:gd name="T16" fmla="*/ 108 w 110"/>
                  <a:gd name="T1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287">
                    <a:moveTo>
                      <a:pt x="108" y="287"/>
                    </a:moveTo>
                    <a:cubicBezTo>
                      <a:pt x="63" y="285"/>
                      <a:pt x="63" y="285"/>
                      <a:pt x="63" y="285"/>
                    </a:cubicBezTo>
                    <a:cubicBezTo>
                      <a:pt x="65" y="245"/>
                      <a:pt x="61" y="202"/>
                      <a:pt x="52" y="159"/>
                    </a:cubicBezTo>
                    <a:cubicBezTo>
                      <a:pt x="46" y="130"/>
                      <a:pt x="38" y="106"/>
                      <a:pt x="29" y="85"/>
                    </a:cubicBezTo>
                    <a:cubicBezTo>
                      <a:pt x="22" y="68"/>
                      <a:pt x="13" y="50"/>
                      <a:pt x="0" y="4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16"/>
                      <a:pt x="61" y="44"/>
                      <a:pt x="71" y="68"/>
                    </a:cubicBezTo>
                    <a:cubicBezTo>
                      <a:pt x="81" y="91"/>
                      <a:pt x="89" y="118"/>
                      <a:pt x="96" y="150"/>
                    </a:cubicBezTo>
                    <a:cubicBezTo>
                      <a:pt x="105" y="197"/>
                      <a:pt x="110" y="243"/>
                      <a:pt x="108" y="2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</a:p>
            </p:txBody>
          </p:sp>
          <p:sp>
            <p:nvSpPr>
              <p:cNvPr id="158" name="îṣḷîḋé" descr="75f138d2-e49b-4cd7-85a3-089acfbcc0aa"/>
              <p:cNvSpPr/>
              <p:nvPr/>
            </p:nvSpPr>
            <p:spPr bwMode="auto">
              <a:xfrm>
                <a:off x="10318709" y="1680998"/>
                <a:ext cx="44959" cy="70965"/>
              </a:xfrm>
              <a:custGeom>
                <a:avLst/>
                <a:gdLst>
                  <a:gd name="T0" fmla="*/ 53 w 56"/>
                  <a:gd name="T1" fmla="*/ 30 h 89"/>
                  <a:gd name="T2" fmla="*/ 50 w 56"/>
                  <a:gd name="T3" fmla="*/ 39 h 89"/>
                  <a:gd name="T4" fmla="*/ 45 w 56"/>
                  <a:gd name="T5" fmla="*/ 59 h 89"/>
                  <a:gd name="T6" fmla="*/ 41 w 56"/>
                  <a:gd name="T7" fmla="*/ 80 h 89"/>
                  <a:gd name="T8" fmla="*/ 39 w 56"/>
                  <a:gd name="T9" fmla="*/ 89 h 89"/>
                  <a:gd name="T10" fmla="*/ 0 w 56"/>
                  <a:gd name="T11" fmla="*/ 83 h 89"/>
                  <a:gd name="T12" fmla="*/ 1 w 56"/>
                  <a:gd name="T13" fmla="*/ 72 h 89"/>
                  <a:gd name="T14" fmla="*/ 6 w 56"/>
                  <a:gd name="T15" fmla="*/ 51 h 89"/>
                  <a:gd name="T16" fmla="*/ 11 w 56"/>
                  <a:gd name="T17" fmla="*/ 29 h 89"/>
                  <a:gd name="T18" fmla="*/ 14 w 56"/>
                  <a:gd name="T19" fmla="*/ 19 h 89"/>
                  <a:gd name="T20" fmla="*/ 40 w 56"/>
                  <a:gd name="T21" fmla="*/ 4 h 89"/>
                  <a:gd name="T22" fmla="*/ 53 w 56"/>
                  <a:gd name="T2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89">
                    <a:moveTo>
                      <a:pt x="53" y="30"/>
                    </a:moveTo>
                    <a:cubicBezTo>
                      <a:pt x="53" y="30"/>
                      <a:pt x="51" y="34"/>
                      <a:pt x="50" y="39"/>
                    </a:cubicBezTo>
                    <a:cubicBezTo>
                      <a:pt x="49" y="45"/>
                      <a:pt x="47" y="52"/>
                      <a:pt x="45" y="59"/>
                    </a:cubicBezTo>
                    <a:cubicBezTo>
                      <a:pt x="44" y="67"/>
                      <a:pt x="42" y="74"/>
                      <a:pt x="41" y="80"/>
                    </a:cubicBezTo>
                    <a:cubicBezTo>
                      <a:pt x="40" y="85"/>
                      <a:pt x="39" y="89"/>
                      <a:pt x="39" y="8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78"/>
                      <a:pt x="1" y="72"/>
                    </a:cubicBezTo>
                    <a:cubicBezTo>
                      <a:pt x="3" y="66"/>
                      <a:pt x="4" y="59"/>
                      <a:pt x="6" y="51"/>
                    </a:cubicBezTo>
                    <a:cubicBezTo>
                      <a:pt x="8" y="43"/>
                      <a:pt x="10" y="35"/>
                      <a:pt x="11" y="29"/>
                    </a:cubicBezTo>
                    <a:cubicBezTo>
                      <a:pt x="13" y="23"/>
                      <a:pt x="14" y="19"/>
                      <a:pt x="14" y="19"/>
                    </a:cubicBezTo>
                    <a:cubicBezTo>
                      <a:pt x="18" y="7"/>
                      <a:pt x="29" y="0"/>
                      <a:pt x="40" y="4"/>
                    </a:cubicBezTo>
                    <a:cubicBezTo>
                      <a:pt x="50" y="7"/>
                      <a:pt x="56" y="19"/>
                      <a:pt x="53" y="3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59" name="íSľíḓe" descr="4ac9c7af-e733-4dd1-ae14-8257ca88b278"/>
              <p:cNvSpPr/>
              <p:nvPr/>
            </p:nvSpPr>
            <p:spPr bwMode="auto">
              <a:xfrm>
                <a:off x="10344274" y="1711411"/>
                <a:ext cx="25565" cy="34381"/>
              </a:xfrm>
              <a:custGeom>
                <a:avLst/>
                <a:gdLst>
                  <a:gd name="T0" fmla="*/ 31 w 32"/>
                  <a:gd name="T1" fmla="*/ 10 h 43"/>
                  <a:gd name="T2" fmla="*/ 25 w 32"/>
                  <a:gd name="T3" fmla="*/ 23 h 43"/>
                  <a:gd name="T4" fmla="*/ 19 w 32"/>
                  <a:gd name="T5" fmla="*/ 33 h 43"/>
                  <a:gd name="T6" fmla="*/ 10 w 32"/>
                  <a:gd name="T7" fmla="*/ 42 h 43"/>
                  <a:gd name="T8" fmla="*/ 1 w 32"/>
                  <a:gd name="T9" fmla="*/ 39 h 43"/>
                  <a:gd name="T10" fmla="*/ 5 w 32"/>
                  <a:gd name="T11" fmla="*/ 29 h 43"/>
                  <a:gd name="T12" fmla="*/ 6 w 32"/>
                  <a:gd name="T13" fmla="*/ 27 h 43"/>
                  <a:gd name="T14" fmla="*/ 10 w 32"/>
                  <a:gd name="T15" fmla="*/ 23 h 43"/>
                  <a:gd name="T16" fmla="*/ 18 w 32"/>
                  <a:gd name="T17" fmla="*/ 6 h 43"/>
                  <a:gd name="T18" fmla="*/ 26 w 32"/>
                  <a:gd name="T19" fmla="*/ 1 h 43"/>
                  <a:gd name="T20" fmla="*/ 31 w 32"/>
                  <a:gd name="T21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43">
                    <a:moveTo>
                      <a:pt x="31" y="10"/>
                    </a:moveTo>
                    <a:cubicBezTo>
                      <a:pt x="29" y="15"/>
                      <a:pt x="27" y="19"/>
                      <a:pt x="25" y="23"/>
                    </a:cubicBezTo>
                    <a:cubicBezTo>
                      <a:pt x="23" y="27"/>
                      <a:pt x="21" y="30"/>
                      <a:pt x="19" y="33"/>
                    </a:cubicBezTo>
                    <a:cubicBezTo>
                      <a:pt x="15" y="38"/>
                      <a:pt x="11" y="41"/>
                      <a:pt x="10" y="42"/>
                    </a:cubicBezTo>
                    <a:cubicBezTo>
                      <a:pt x="7" y="43"/>
                      <a:pt x="3" y="42"/>
                      <a:pt x="1" y="39"/>
                    </a:cubicBezTo>
                    <a:cubicBezTo>
                      <a:pt x="0" y="35"/>
                      <a:pt x="1" y="31"/>
                      <a:pt x="5" y="29"/>
                    </a:cubicBezTo>
                    <a:cubicBezTo>
                      <a:pt x="5" y="29"/>
                      <a:pt x="5" y="28"/>
                      <a:pt x="6" y="27"/>
                    </a:cubicBezTo>
                    <a:cubicBezTo>
                      <a:pt x="7" y="26"/>
                      <a:pt x="8" y="25"/>
                      <a:pt x="10" y="23"/>
                    </a:cubicBezTo>
                    <a:cubicBezTo>
                      <a:pt x="12" y="19"/>
                      <a:pt x="16" y="13"/>
                      <a:pt x="18" y="6"/>
                    </a:cubicBezTo>
                    <a:cubicBezTo>
                      <a:pt x="19" y="3"/>
                      <a:pt x="22" y="0"/>
                      <a:pt x="26" y="1"/>
                    </a:cubicBezTo>
                    <a:cubicBezTo>
                      <a:pt x="29" y="2"/>
                      <a:pt x="32" y="6"/>
                      <a:pt x="3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0" name="ïṡ1ïḑe" descr="3c567ccf-8f46-4324-b7d0-4ce5d2e394e2"/>
              <p:cNvSpPr/>
              <p:nvPr/>
            </p:nvSpPr>
            <p:spPr bwMode="auto">
              <a:xfrm>
                <a:off x="10306808" y="1740943"/>
                <a:ext cx="141049" cy="218183"/>
              </a:xfrm>
              <a:custGeom>
                <a:avLst/>
                <a:gdLst>
                  <a:gd name="T0" fmla="*/ 128 w 176"/>
                  <a:gd name="T1" fmla="*/ 267 h 273"/>
                  <a:gd name="T2" fmla="*/ 23 w 176"/>
                  <a:gd name="T3" fmla="*/ 158 h 273"/>
                  <a:gd name="T4" fmla="*/ 12 w 176"/>
                  <a:gd name="T5" fmla="*/ 0 h 273"/>
                  <a:gd name="T6" fmla="*/ 60 w 176"/>
                  <a:gd name="T7" fmla="*/ 7 h 273"/>
                  <a:gd name="T8" fmla="*/ 68 w 176"/>
                  <a:gd name="T9" fmla="*/ 140 h 273"/>
                  <a:gd name="T10" fmla="*/ 176 w 176"/>
                  <a:gd name="T11" fmla="*/ 226 h 273"/>
                  <a:gd name="T12" fmla="*/ 149 w 176"/>
                  <a:gd name="T13" fmla="*/ 273 h 273"/>
                  <a:gd name="T14" fmla="*/ 128 w 176"/>
                  <a:gd name="T15" fmla="*/ 26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6" h="273">
                    <a:moveTo>
                      <a:pt x="128" y="267"/>
                    </a:moveTo>
                    <a:cubicBezTo>
                      <a:pt x="81" y="250"/>
                      <a:pt x="43" y="207"/>
                      <a:pt x="23" y="158"/>
                    </a:cubicBezTo>
                    <a:cubicBezTo>
                      <a:pt x="0" y="101"/>
                      <a:pt x="6" y="40"/>
                      <a:pt x="12" y="0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1" y="64"/>
                      <a:pt x="53" y="105"/>
                      <a:pt x="68" y="140"/>
                    </a:cubicBezTo>
                    <a:cubicBezTo>
                      <a:pt x="85" y="180"/>
                      <a:pt x="136" y="217"/>
                      <a:pt x="176" y="226"/>
                    </a:cubicBezTo>
                    <a:cubicBezTo>
                      <a:pt x="149" y="273"/>
                      <a:pt x="149" y="273"/>
                      <a:pt x="149" y="273"/>
                    </a:cubicBezTo>
                    <a:cubicBezTo>
                      <a:pt x="142" y="271"/>
                      <a:pt x="135" y="269"/>
                      <a:pt x="128" y="26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</a:p>
            </p:txBody>
          </p:sp>
          <p:sp>
            <p:nvSpPr>
              <p:cNvPr id="161" name="iśľiďê" descr="d66dbf21-3dda-4d17-91fc-29a32a7ea862"/>
              <p:cNvSpPr/>
              <p:nvPr/>
            </p:nvSpPr>
            <p:spPr bwMode="auto">
              <a:xfrm>
                <a:off x="10414798" y="1904030"/>
                <a:ext cx="149864" cy="85069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2" name="íślîḓê" descr="c2c223ba-45be-4896-a024-031ef3db35a3"/>
              <p:cNvSpPr/>
              <p:nvPr/>
            </p:nvSpPr>
            <p:spPr bwMode="auto">
              <a:xfrm>
                <a:off x="10461961" y="1883313"/>
                <a:ext cx="55538" cy="111075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3" name="îşḷíďè" descr="0fb47162-7148-4919-bb8c-c8dd69fc568d"/>
              <p:cNvSpPr/>
              <p:nvPr/>
            </p:nvSpPr>
            <p:spPr bwMode="auto">
              <a:xfrm>
                <a:off x="10461961" y="1883313"/>
                <a:ext cx="55538" cy="111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4" name="îṥľïḓè" descr="334d7202-30ec-4369-a392-b05c3438d2b6"/>
              <p:cNvSpPr/>
              <p:nvPr/>
            </p:nvSpPr>
            <p:spPr bwMode="auto">
              <a:xfrm>
                <a:off x="10461961" y="1888162"/>
                <a:ext cx="55538" cy="23361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8"/>
                      <a:pt x="46" y="12"/>
                      <a:pt x="35" y="12"/>
                    </a:cubicBezTo>
                    <a:cubicBezTo>
                      <a:pt x="24" y="12"/>
                      <a:pt x="12" y="8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5" name="ïṩļîďè" descr="f8180307-9bfb-4944-9301-0eec946aa03c"/>
              <p:cNvSpPr/>
              <p:nvPr/>
            </p:nvSpPr>
            <p:spPr bwMode="auto">
              <a:xfrm>
                <a:off x="10391437" y="2081662"/>
                <a:ext cx="197027" cy="192178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40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40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66" name="îślidè" descr="fbfa866b-e468-484a-83cd-e00437dbd9dc"/>
              <p:cNvSpPr/>
              <p:nvPr/>
            </p:nvSpPr>
            <p:spPr bwMode="auto">
              <a:xfrm>
                <a:off x="10414798" y="2105464"/>
                <a:ext cx="155153" cy="39229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9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7" name="íśľîdé" descr="75a6e35b-7ac8-4b67-a9f6-6d43fb8b5f6b"/>
              <p:cNvSpPr/>
              <p:nvPr/>
            </p:nvSpPr>
            <p:spPr bwMode="auto">
              <a:xfrm>
                <a:off x="10402897" y="1913727"/>
                <a:ext cx="174547" cy="191737"/>
              </a:xfrm>
              <a:custGeom>
                <a:avLst/>
                <a:gdLst>
                  <a:gd name="T0" fmla="*/ 181 w 218"/>
                  <a:gd name="T1" fmla="*/ 119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9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9"/>
                    </a:moveTo>
                    <a:cubicBezTo>
                      <a:pt x="209" y="89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89"/>
                      <a:pt x="37" y="119"/>
                    </a:cubicBezTo>
                    <a:cubicBezTo>
                      <a:pt x="37" y="119"/>
                      <a:pt x="27" y="156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68" name="îṣ1îďé" descr="941e96a8-1343-4ba6-bedd-e0de0ace6468"/>
              <p:cNvSpPr/>
              <p:nvPr/>
            </p:nvSpPr>
            <p:spPr bwMode="auto">
              <a:xfrm>
                <a:off x="10487526" y="1976758"/>
                <a:ext cx="4849" cy="128706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9" name="î$ḷîďê" descr="0565808a-da9c-42eb-bea1-849e767c96e7"/>
              <p:cNvSpPr/>
              <p:nvPr/>
            </p:nvSpPr>
            <p:spPr bwMode="auto">
              <a:xfrm>
                <a:off x="10487526" y="1976758"/>
                <a:ext cx="4849" cy="128706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0" name="ïśḻïḋe" descr="f6db3fdc-a51e-4552-a52b-8bcd14f7efc0"/>
              <p:cNvSpPr/>
              <p:nvPr/>
            </p:nvSpPr>
            <p:spPr bwMode="auto">
              <a:xfrm>
                <a:off x="10434192" y="1901826"/>
                <a:ext cx="55979" cy="76695"/>
              </a:xfrm>
              <a:custGeom>
                <a:avLst/>
                <a:gdLst>
                  <a:gd name="T0" fmla="*/ 0 w 127"/>
                  <a:gd name="T1" fmla="*/ 43 h 174"/>
                  <a:gd name="T2" fmla="*/ 60 w 127"/>
                  <a:gd name="T3" fmla="*/ 67 h 174"/>
                  <a:gd name="T4" fmla="*/ 36 w 127"/>
                  <a:gd name="T5" fmla="*/ 100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3"/>
                    </a:moveTo>
                    <a:lnTo>
                      <a:pt x="60" y="67"/>
                    </a:lnTo>
                    <a:lnTo>
                      <a:pt x="36" y="100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1" name="íŝḻïḍé" descr="d6434772-e4d2-48c2-845f-549b88beacf6"/>
              <p:cNvSpPr/>
              <p:nvPr/>
            </p:nvSpPr>
            <p:spPr bwMode="auto">
              <a:xfrm>
                <a:off x="10490171" y="1901826"/>
                <a:ext cx="55097" cy="76695"/>
              </a:xfrm>
              <a:custGeom>
                <a:avLst/>
                <a:gdLst>
                  <a:gd name="T0" fmla="*/ 125 w 125"/>
                  <a:gd name="T1" fmla="*/ 43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3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2" name="îṩļíḓê" descr="246e6993-5e33-45e9-b367-e961f030e442"/>
              <p:cNvSpPr/>
              <p:nvPr/>
            </p:nvSpPr>
            <p:spPr bwMode="auto">
              <a:xfrm>
                <a:off x="10524551" y="1792073"/>
                <a:ext cx="66998" cy="132232"/>
              </a:xfrm>
              <a:custGeom>
                <a:avLst/>
                <a:gdLst>
                  <a:gd name="T0" fmla="*/ 84 w 84"/>
                  <a:gd name="T1" fmla="*/ 165 h 165"/>
                  <a:gd name="T2" fmla="*/ 50 w 84"/>
                  <a:gd name="T3" fmla="*/ 146 h 165"/>
                  <a:gd name="T4" fmla="*/ 54 w 84"/>
                  <a:gd name="T5" fmla="*/ 159 h 165"/>
                  <a:gd name="T6" fmla="*/ 26 w 84"/>
                  <a:gd name="T7" fmla="*/ 134 h 165"/>
                  <a:gd name="T8" fmla="*/ 3 w 84"/>
                  <a:gd name="T9" fmla="*/ 41 h 165"/>
                  <a:gd name="T10" fmla="*/ 7 w 84"/>
                  <a:gd name="T11" fmla="*/ 20 h 165"/>
                  <a:gd name="T12" fmla="*/ 17 w 84"/>
                  <a:gd name="T13" fmla="*/ 6 h 165"/>
                  <a:gd name="T14" fmla="*/ 26 w 84"/>
                  <a:gd name="T15" fmla="*/ 1 h 165"/>
                  <a:gd name="T16" fmla="*/ 39 w 84"/>
                  <a:gd name="T17" fmla="*/ 4 h 165"/>
                  <a:gd name="T18" fmla="*/ 58 w 84"/>
                  <a:gd name="T19" fmla="*/ 29 h 165"/>
                  <a:gd name="T20" fmla="*/ 72 w 84"/>
                  <a:gd name="T21" fmla="*/ 128 h 165"/>
                  <a:gd name="T22" fmla="*/ 84 w 84"/>
                  <a:gd name="T2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5">
                    <a:moveTo>
                      <a:pt x="84" y="165"/>
                    </a:moveTo>
                    <a:cubicBezTo>
                      <a:pt x="72" y="161"/>
                      <a:pt x="61" y="151"/>
                      <a:pt x="50" y="146"/>
                    </a:cubicBezTo>
                    <a:cubicBezTo>
                      <a:pt x="51" y="148"/>
                      <a:pt x="53" y="157"/>
                      <a:pt x="54" y="159"/>
                    </a:cubicBezTo>
                    <a:cubicBezTo>
                      <a:pt x="42" y="154"/>
                      <a:pt x="33" y="145"/>
                      <a:pt x="26" y="134"/>
                    </a:cubicBezTo>
                    <a:cubicBezTo>
                      <a:pt x="7" y="108"/>
                      <a:pt x="0" y="74"/>
                      <a:pt x="3" y="41"/>
                    </a:cubicBezTo>
                    <a:cubicBezTo>
                      <a:pt x="3" y="34"/>
                      <a:pt x="4" y="26"/>
                      <a:pt x="7" y="20"/>
                    </a:cubicBezTo>
                    <a:cubicBezTo>
                      <a:pt x="9" y="14"/>
                      <a:pt x="13" y="10"/>
                      <a:pt x="17" y="6"/>
                    </a:cubicBezTo>
                    <a:cubicBezTo>
                      <a:pt x="19" y="4"/>
                      <a:pt x="22" y="2"/>
                      <a:pt x="26" y="1"/>
                    </a:cubicBezTo>
                    <a:cubicBezTo>
                      <a:pt x="30" y="0"/>
                      <a:pt x="35" y="2"/>
                      <a:pt x="39" y="4"/>
                    </a:cubicBezTo>
                    <a:cubicBezTo>
                      <a:pt x="49" y="9"/>
                      <a:pt x="55" y="19"/>
                      <a:pt x="58" y="29"/>
                    </a:cubicBezTo>
                    <a:cubicBezTo>
                      <a:pt x="70" y="60"/>
                      <a:pt x="67" y="95"/>
                      <a:pt x="72" y="128"/>
                    </a:cubicBezTo>
                    <a:cubicBezTo>
                      <a:pt x="73" y="141"/>
                      <a:pt x="76" y="154"/>
                      <a:pt x="84" y="165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3" name="ïşḻíḋé" descr="0a9e4007-f36c-43c4-be88-46318b616f85"/>
              <p:cNvSpPr/>
              <p:nvPr/>
            </p:nvSpPr>
            <p:spPr bwMode="auto">
              <a:xfrm>
                <a:off x="10430225" y="1715378"/>
                <a:ext cx="119891" cy="182481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174" name="îślîdê" descr="3ea89f01-93c7-4a05-b8de-3802c7a4b5c6"/>
              <p:cNvSpPr/>
              <p:nvPr/>
            </p:nvSpPr>
            <p:spPr bwMode="auto">
              <a:xfrm>
                <a:off x="10468573" y="1860834"/>
                <a:ext cx="43196" cy="1939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5" name="îŝḻíḋê" descr="90082879-adcb-49f3-aef2-1517ec8b609d"/>
              <p:cNvSpPr/>
              <p:nvPr/>
            </p:nvSpPr>
            <p:spPr bwMode="auto">
              <a:xfrm>
                <a:off x="10471658" y="1860834"/>
                <a:ext cx="36144" cy="7493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6" name="íšļíḓé" descr="3f3511fd-d445-4bed-ba50-4a8d43c1659a"/>
              <p:cNvSpPr/>
              <p:nvPr/>
            </p:nvSpPr>
            <p:spPr bwMode="auto">
              <a:xfrm>
                <a:off x="10405983" y="1697747"/>
                <a:ext cx="167936" cy="130469"/>
              </a:xfrm>
              <a:custGeom>
                <a:avLst/>
                <a:gdLst>
                  <a:gd name="T0" fmla="*/ 105 w 210"/>
                  <a:gd name="T1" fmla="*/ 0 h 163"/>
                  <a:gd name="T2" fmla="*/ 33 w 210"/>
                  <a:gd name="T3" fmla="*/ 163 h 163"/>
                  <a:gd name="T4" fmla="*/ 105 w 210"/>
                  <a:gd name="T5" fmla="*/ 54 h 163"/>
                  <a:gd name="T6" fmla="*/ 177 w 210"/>
                  <a:gd name="T7" fmla="*/ 163 h 163"/>
                  <a:gd name="T8" fmla="*/ 105 w 210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3">
                    <a:moveTo>
                      <a:pt x="105" y="0"/>
                    </a:moveTo>
                    <a:cubicBezTo>
                      <a:pt x="0" y="0"/>
                      <a:pt x="5" y="141"/>
                      <a:pt x="33" y="163"/>
                    </a:cubicBezTo>
                    <a:cubicBezTo>
                      <a:pt x="33" y="163"/>
                      <a:pt x="7" y="54"/>
                      <a:pt x="105" y="54"/>
                    </a:cubicBezTo>
                    <a:cubicBezTo>
                      <a:pt x="203" y="54"/>
                      <a:pt x="177" y="163"/>
                      <a:pt x="177" y="163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7" name="ï$líḋe" descr="ca33d4e9-ee2d-4652-8a5c-fe7967fb0fe2"/>
              <p:cNvSpPr/>
              <p:nvPr/>
            </p:nvSpPr>
            <p:spPr bwMode="auto">
              <a:xfrm>
                <a:off x="10417884" y="1800889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8" name="ïŝlïḍé" descr="305d10f1-6e9f-43bd-a4b9-3f462bfe7c99"/>
              <p:cNvSpPr/>
              <p:nvPr/>
            </p:nvSpPr>
            <p:spPr bwMode="auto">
              <a:xfrm>
                <a:off x="10538215" y="1800889"/>
                <a:ext cx="23802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9" name="iśḻîde" descr="25bcba93-7716-46a1-8912-c01102c343e1"/>
              <p:cNvSpPr/>
              <p:nvPr/>
            </p:nvSpPr>
            <p:spPr bwMode="auto">
              <a:xfrm>
                <a:off x="10411713" y="1680116"/>
                <a:ext cx="144575" cy="120772"/>
              </a:xfrm>
              <a:custGeom>
                <a:avLst/>
                <a:gdLst>
                  <a:gd name="T0" fmla="*/ 154 w 181"/>
                  <a:gd name="T1" fmla="*/ 139 h 151"/>
                  <a:gd name="T2" fmla="*/ 139 w 181"/>
                  <a:gd name="T3" fmla="*/ 120 h 151"/>
                  <a:gd name="T4" fmla="*/ 181 w 181"/>
                  <a:gd name="T5" fmla="*/ 136 h 151"/>
                  <a:gd name="T6" fmla="*/ 152 w 181"/>
                  <a:gd name="T7" fmla="*/ 53 h 151"/>
                  <a:gd name="T8" fmla="*/ 27 w 181"/>
                  <a:gd name="T9" fmla="*/ 88 h 151"/>
                  <a:gd name="T10" fmla="*/ 23 w 181"/>
                  <a:gd name="T11" fmla="*/ 151 h 151"/>
                  <a:gd name="T12" fmla="*/ 69 w 181"/>
                  <a:gd name="T13" fmla="*/ 92 h 151"/>
                  <a:gd name="T14" fmla="*/ 114 w 181"/>
                  <a:gd name="T15" fmla="*/ 130 h 151"/>
                  <a:gd name="T16" fmla="*/ 101 w 181"/>
                  <a:gd name="T17" fmla="*/ 108 h 151"/>
                  <a:gd name="T18" fmla="*/ 154 w 181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" h="151">
                    <a:moveTo>
                      <a:pt x="154" y="139"/>
                    </a:moveTo>
                    <a:cubicBezTo>
                      <a:pt x="147" y="134"/>
                      <a:pt x="142" y="127"/>
                      <a:pt x="139" y="120"/>
                    </a:cubicBezTo>
                    <a:cubicBezTo>
                      <a:pt x="150" y="130"/>
                      <a:pt x="167" y="137"/>
                      <a:pt x="181" y="136"/>
                    </a:cubicBezTo>
                    <a:cubicBezTo>
                      <a:pt x="163" y="109"/>
                      <a:pt x="171" y="63"/>
                      <a:pt x="152" y="53"/>
                    </a:cubicBezTo>
                    <a:cubicBezTo>
                      <a:pt x="55" y="0"/>
                      <a:pt x="27" y="88"/>
                      <a:pt x="27" y="88"/>
                    </a:cubicBezTo>
                    <a:cubicBezTo>
                      <a:pt x="27" y="88"/>
                      <a:pt x="0" y="151"/>
                      <a:pt x="23" y="151"/>
                    </a:cubicBezTo>
                    <a:cubicBezTo>
                      <a:pt x="38" y="150"/>
                      <a:pt x="57" y="116"/>
                      <a:pt x="69" y="92"/>
                    </a:cubicBezTo>
                    <a:cubicBezTo>
                      <a:pt x="80" y="108"/>
                      <a:pt x="96" y="122"/>
                      <a:pt x="114" y="130"/>
                    </a:cubicBezTo>
                    <a:cubicBezTo>
                      <a:pt x="107" y="123"/>
                      <a:pt x="102" y="115"/>
                      <a:pt x="101" y="108"/>
                    </a:cubicBezTo>
                    <a:cubicBezTo>
                      <a:pt x="113" y="122"/>
                      <a:pt x="134" y="134"/>
                      <a:pt x="154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0" name="iṧ1ïḍe" descr="a8931a12-aa13-4329-bcd9-248b87a47ee6"/>
              <p:cNvSpPr/>
              <p:nvPr/>
            </p:nvSpPr>
            <p:spPr bwMode="auto">
              <a:xfrm>
                <a:off x="10478270" y="1766508"/>
                <a:ext cx="71847" cy="131351"/>
              </a:xfrm>
              <a:custGeom>
                <a:avLst/>
                <a:gdLst>
                  <a:gd name="T0" fmla="*/ 52 w 90"/>
                  <a:gd name="T1" fmla="*/ 75 h 164"/>
                  <a:gd name="T2" fmla="*/ 40 w 90"/>
                  <a:gd name="T3" fmla="*/ 63 h 164"/>
                  <a:gd name="T4" fmla="*/ 52 w 90"/>
                  <a:gd name="T5" fmla="*/ 51 h 164"/>
                  <a:gd name="T6" fmla="*/ 52 w 90"/>
                  <a:gd name="T7" fmla="*/ 51 h 164"/>
                  <a:gd name="T8" fmla="*/ 64 w 90"/>
                  <a:gd name="T9" fmla="*/ 62 h 164"/>
                  <a:gd name="T10" fmla="*/ 53 w 90"/>
                  <a:gd name="T11" fmla="*/ 75 h 164"/>
                  <a:gd name="T12" fmla="*/ 52 w 90"/>
                  <a:gd name="T13" fmla="*/ 75 h 164"/>
                  <a:gd name="T14" fmla="*/ 18 w 90"/>
                  <a:gd name="T15" fmla="*/ 0 h 164"/>
                  <a:gd name="T16" fmla="*/ 31 w 90"/>
                  <a:gd name="T17" fmla="*/ 22 h 164"/>
                  <a:gd name="T18" fmla="*/ 31 w 90"/>
                  <a:gd name="T19" fmla="*/ 22 h 164"/>
                  <a:gd name="T20" fmla="*/ 31 w 90"/>
                  <a:gd name="T21" fmla="*/ 22 h 164"/>
                  <a:gd name="T22" fmla="*/ 31 w 90"/>
                  <a:gd name="T23" fmla="*/ 22 h 164"/>
                  <a:gd name="T24" fmla="*/ 31 w 90"/>
                  <a:gd name="T25" fmla="*/ 22 h 164"/>
                  <a:gd name="T26" fmla="*/ 15 w 90"/>
                  <a:gd name="T27" fmla="*/ 13 h 164"/>
                  <a:gd name="T28" fmla="*/ 15 w 90"/>
                  <a:gd name="T29" fmla="*/ 58 h 164"/>
                  <a:gd name="T30" fmla="*/ 0 w 90"/>
                  <a:gd name="T31" fmla="*/ 100 h 164"/>
                  <a:gd name="T32" fmla="*/ 15 w 90"/>
                  <a:gd name="T33" fmla="*/ 103 h 164"/>
                  <a:gd name="T34" fmla="*/ 15 w 90"/>
                  <a:gd name="T35" fmla="*/ 118 h 164"/>
                  <a:gd name="T36" fmla="*/ 37 w 90"/>
                  <a:gd name="T37" fmla="*/ 118 h 164"/>
                  <a:gd name="T38" fmla="*/ 42 w 90"/>
                  <a:gd name="T39" fmla="*/ 118 h 164"/>
                  <a:gd name="T40" fmla="*/ 15 w 90"/>
                  <a:gd name="T41" fmla="*/ 142 h 164"/>
                  <a:gd name="T42" fmla="*/ 15 w 90"/>
                  <a:gd name="T43" fmla="*/ 142 h 164"/>
                  <a:gd name="T44" fmla="*/ 15 w 90"/>
                  <a:gd name="T45" fmla="*/ 164 h 164"/>
                  <a:gd name="T46" fmla="*/ 90 w 90"/>
                  <a:gd name="T47" fmla="*/ 89 h 164"/>
                  <a:gd name="T48" fmla="*/ 90 w 90"/>
                  <a:gd name="T49" fmla="*/ 88 h 164"/>
                  <a:gd name="T50" fmla="*/ 75 w 90"/>
                  <a:gd name="T51" fmla="*/ 73 h 164"/>
                  <a:gd name="T52" fmla="*/ 75 w 90"/>
                  <a:gd name="T53" fmla="*/ 58 h 164"/>
                  <a:gd name="T54" fmla="*/ 90 w 90"/>
                  <a:gd name="T55" fmla="*/ 43 h 164"/>
                  <a:gd name="T56" fmla="*/ 88 w 90"/>
                  <a:gd name="T57" fmla="*/ 28 h 164"/>
                  <a:gd name="T58" fmla="*/ 56 w 90"/>
                  <a:gd name="T59" fmla="*/ 13 h 164"/>
                  <a:gd name="T60" fmla="*/ 56 w 90"/>
                  <a:gd name="T61" fmla="*/ 13 h 164"/>
                  <a:gd name="T62" fmla="*/ 56 w 90"/>
                  <a:gd name="T63" fmla="*/ 13 h 164"/>
                  <a:gd name="T64" fmla="*/ 56 w 90"/>
                  <a:gd name="T65" fmla="*/ 13 h 164"/>
                  <a:gd name="T66" fmla="*/ 56 w 90"/>
                  <a:gd name="T67" fmla="*/ 13 h 164"/>
                  <a:gd name="T68" fmla="*/ 56 w 90"/>
                  <a:gd name="T69" fmla="*/ 13 h 164"/>
                  <a:gd name="T70" fmla="*/ 56 w 90"/>
                  <a:gd name="T71" fmla="*/ 13 h 164"/>
                  <a:gd name="T72" fmla="*/ 56 w 90"/>
                  <a:gd name="T73" fmla="*/ 12 h 164"/>
                  <a:gd name="T74" fmla="*/ 56 w 90"/>
                  <a:gd name="T75" fmla="*/ 12 h 164"/>
                  <a:gd name="T76" fmla="*/ 71 w 90"/>
                  <a:gd name="T77" fmla="*/ 31 h 164"/>
                  <a:gd name="T78" fmla="*/ 71 w 90"/>
                  <a:gd name="T79" fmla="*/ 31 h 164"/>
                  <a:gd name="T80" fmla="*/ 71 w 90"/>
                  <a:gd name="T81" fmla="*/ 31 h 164"/>
                  <a:gd name="T82" fmla="*/ 70 w 90"/>
                  <a:gd name="T83" fmla="*/ 31 h 164"/>
                  <a:gd name="T84" fmla="*/ 24 w 90"/>
                  <a:gd name="T85" fmla="*/ 6 h 164"/>
                  <a:gd name="T86" fmla="*/ 18 w 90"/>
                  <a:gd name="T8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0" h="164">
                    <a:moveTo>
                      <a:pt x="52" y="75"/>
                    </a:moveTo>
                    <a:cubicBezTo>
                      <a:pt x="46" y="75"/>
                      <a:pt x="41" y="70"/>
                      <a:pt x="40" y="63"/>
                    </a:cubicBezTo>
                    <a:cubicBezTo>
                      <a:pt x="40" y="57"/>
                      <a:pt x="45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9" y="51"/>
                      <a:pt x="64" y="56"/>
                      <a:pt x="64" y="62"/>
                    </a:cubicBezTo>
                    <a:cubicBezTo>
                      <a:pt x="64" y="69"/>
                      <a:pt x="59" y="74"/>
                      <a:pt x="53" y="75"/>
                    </a:cubicBezTo>
                    <a:cubicBezTo>
                      <a:pt x="53" y="75"/>
                      <a:pt x="52" y="75"/>
                      <a:pt x="52" y="75"/>
                    </a:cubicBezTo>
                    <a:moveTo>
                      <a:pt x="18" y="0"/>
                    </a:moveTo>
                    <a:cubicBezTo>
                      <a:pt x="19" y="7"/>
                      <a:pt x="24" y="15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5" y="20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5" y="164"/>
                      <a:pt x="15" y="164"/>
                      <a:pt x="15" y="164"/>
                    </a:cubicBezTo>
                    <a:cubicBezTo>
                      <a:pt x="48" y="164"/>
                      <a:pt x="90" y="122"/>
                      <a:pt x="90" y="89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1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49"/>
                      <a:pt x="81" y="43"/>
                      <a:pt x="90" y="43"/>
                    </a:cubicBezTo>
                    <a:cubicBezTo>
                      <a:pt x="90" y="38"/>
                      <a:pt x="89" y="33"/>
                      <a:pt x="88" y="28"/>
                    </a:cubicBezTo>
                    <a:cubicBezTo>
                      <a:pt x="77" y="26"/>
                      <a:pt x="65" y="20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9" y="19"/>
                      <a:pt x="64" y="26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0" y="31"/>
                      <a:pt x="70" y="31"/>
                    </a:cubicBezTo>
                    <a:cubicBezTo>
                      <a:pt x="53" y="27"/>
                      <a:pt x="36" y="18"/>
                      <a:pt x="24" y="6"/>
                    </a:cubicBezTo>
                    <a:cubicBezTo>
                      <a:pt x="22" y="4"/>
                      <a:pt x="20" y="2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1" name="ïśļiďe" descr="2f610e2c-9acb-420c-8118-d76cf0281f70"/>
              <p:cNvSpPr/>
              <p:nvPr/>
            </p:nvSpPr>
            <p:spPr bwMode="auto">
              <a:xfrm>
                <a:off x="10490171" y="1860834"/>
                <a:ext cx="21598" cy="19394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7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2" name="íšḷîḓê" descr="acf61504-48ff-4a82-a6fa-ffdad5eebb09"/>
              <p:cNvSpPr/>
              <p:nvPr/>
            </p:nvSpPr>
            <p:spPr bwMode="auto">
              <a:xfrm>
                <a:off x="10490171" y="1860834"/>
                <a:ext cx="17631" cy="7493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7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3" name="îŝļïḓé" descr="6e5c0898-9735-4fad-b776-0fd3acdda2a2"/>
              <p:cNvSpPr/>
              <p:nvPr/>
            </p:nvSpPr>
            <p:spPr bwMode="auto">
              <a:xfrm>
                <a:off x="10548353" y="1788987"/>
                <a:ext cx="1763" cy="11901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4" name="iṥľiďe" descr="0494fae6-1fe2-4851-be71-3a22e24baaad"/>
              <p:cNvSpPr/>
              <p:nvPr/>
            </p:nvSpPr>
            <p:spPr bwMode="auto">
              <a:xfrm>
                <a:off x="10562017" y="1811908"/>
                <a:ext cx="0" cy="13223"/>
              </a:xfrm>
              <a:custGeom>
                <a:avLst/>
                <a:gdLst>
                  <a:gd name="T0" fmla="*/ 0 h 16"/>
                  <a:gd name="T1" fmla="*/ 1 h 16"/>
                  <a:gd name="T2" fmla="*/ 16 h 16"/>
                  <a:gd name="T3" fmla="*/ 16 h 16"/>
                  <a:gd name="T4" fmla="*/ 1 h 16"/>
                  <a:gd name="T5" fmla="*/ 0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5" name="îs1îḍè" descr="e7d38130-b5c2-4469-a780-5bb94ed075cd"/>
              <p:cNvSpPr/>
              <p:nvPr/>
            </p:nvSpPr>
            <p:spPr bwMode="auto">
              <a:xfrm>
                <a:off x="10538215" y="1800889"/>
                <a:ext cx="23802" cy="36143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4 h 45"/>
                  <a:gd name="T20" fmla="*/ 29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4"/>
                    </a:cubicBezTo>
                    <a:cubicBezTo>
                      <a:pt x="30" y="13"/>
                      <a:pt x="30" y="12"/>
                      <a:pt x="29" y="11"/>
                    </a:cubicBezTo>
                    <a:cubicBezTo>
                      <a:pt x="28" y="5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6" name="ísḻîḍè" descr="cb330025-7414-4166-8601-922bc4b444d2"/>
              <p:cNvSpPr/>
              <p:nvPr/>
            </p:nvSpPr>
            <p:spPr bwMode="auto">
              <a:xfrm>
                <a:off x="10490171" y="1766508"/>
                <a:ext cx="59945" cy="24683"/>
              </a:xfrm>
              <a:custGeom>
                <a:avLst/>
                <a:gdLst>
                  <a:gd name="T0" fmla="*/ 55 w 75"/>
                  <a:gd name="T1" fmla="*/ 31 h 31"/>
                  <a:gd name="T2" fmla="*/ 56 w 75"/>
                  <a:gd name="T3" fmla="*/ 31 h 31"/>
                  <a:gd name="T4" fmla="*/ 56 w 75"/>
                  <a:gd name="T5" fmla="*/ 31 h 31"/>
                  <a:gd name="T6" fmla="*/ 55 w 75"/>
                  <a:gd name="T7" fmla="*/ 31 h 31"/>
                  <a:gd name="T8" fmla="*/ 16 w 75"/>
                  <a:gd name="T9" fmla="*/ 22 h 31"/>
                  <a:gd name="T10" fmla="*/ 16 w 75"/>
                  <a:gd name="T11" fmla="*/ 22 h 31"/>
                  <a:gd name="T12" fmla="*/ 16 w 75"/>
                  <a:gd name="T13" fmla="*/ 22 h 31"/>
                  <a:gd name="T14" fmla="*/ 16 w 75"/>
                  <a:gd name="T15" fmla="*/ 22 h 31"/>
                  <a:gd name="T16" fmla="*/ 0 w 75"/>
                  <a:gd name="T17" fmla="*/ 13 h 31"/>
                  <a:gd name="T18" fmla="*/ 0 w 75"/>
                  <a:gd name="T19" fmla="*/ 13 h 31"/>
                  <a:gd name="T20" fmla="*/ 16 w 75"/>
                  <a:gd name="T21" fmla="*/ 22 h 31"/>
                  <a:gd name="T22" fmla="*/ 0 w 75"/>
                  <a:gd name="T23" fmla="*/ 13 h 31"/>
                  <a:gd name="T24" fmla="*/ 41 w 75"/>
                  <a:gd name="T25" fmla="*/ 13 h 31"/>
                  <a:gd name="T26" fmla="*/ 73 w 75"/>
                  <a:gd name="T27" fmla="*/ 28 h 31"/>
                  <a:gd name="T28" fmla="*/ 75 w 75"/>
                  <a:gd name="T29" fmla="*/ 28 h 31"/>
                  <a:gd name="T30" fmla="*/ 75 w 75"/>
                  <a:gd name="T31" fmla="*/ 28 h 31"/>
                  <a:gd name="T32" fmla="*/ 41 w 75"/>
                  <a:gd name="T33" fmla="*/ 13 h 31"/>
                  <a:gd name="T34" fmla="*/ 41 w 75"/>
                  <a:gd name="T35" fmla="*/ 13 h 31"/>
                  <a:gd name="T36" fmla="*/ 41 w 75"/>
                  <a:gd name="T37" fmla="*/ 13 h 31"/>
                  <a:gd name="T38" fmla="*/ 41 w 75"/>
                  <a:gd name="T39" fmla="*/ 13 h 31"/>
                  <a:gd name="T40" fmla="*/ 41 w 75"/>
                  <a:gd name="T41" fmla="*/ 13 h 31"/>
                  <a:gd name="T42" fmla="*/ 41 w 75"/>
                  <a:gd name="T43" fmla="*/ 13 h 31"/>
                  <a:gd name="T44" fmla="*/ 41 w 75"/>
                  <a:gd name="T45" fmla="*/ 13 h 31"/>
                  <a:gd name="T46" fmla="*/ 41 w 75"/>
                  <a:gd name="T47" fmla="*/ 13 h 31"/>
                  <a:gd name="T48" fmla="*/ 41 w 75"/>
                  <a:gd name="T49" fmla="*/ 13 h 31"/>
                  <a:gd name="T50" fmla="*/ 41 w 75"/>
                  <a:gd name="T51" fmla="*/ 13 h 31"/>
                  <a:gd name="T52" fmla="*/ 41 w 75"/>
                  <a:gd name="T53" fmla="*/ 12 h 31"/>
                  <a:gd name="T54" fmla="*/ 41 w 75"/>
                  <a:gd name="T55" fmla="*/ 12 h 31"/>
                  <a:gd name="T56" fmla="*/ 41 w 75"/>
                  <a:gd name="T57" fmla="*/ 12 h 31"/>
                  <a:gd name="T58" fmla="*/ 41 w 75"/>
                  <a:gd name="T59" fmla="*/ 12 h 31"/>
                  <a:gd name="T60" fmla="*/ 3 w 75"/>
                  <a:gd name="T61" fmla="*/ 0 h 31"/>
                  <a:gd name="T62" fmla="*/ 3 w 75"/>
                  <a:gd name="T63" fmla="*/ 0 h 31"/>
                  <a:gd name="T64" fmla="*/ 9 w 75"/>
                  <a:gd name="T65" fmla="*/ 6 h 31"/>
                  <a:gd name="T66" fmla="*/ 3 w 75"/>
                  <a:gd name="T6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31">
                    <a:moveTo>
                      <a:pt x="55" y="31"/>
                    </a:moveTo>
                    <a:cubicBezTo>
                      <a:pt x="55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5" y="31"/>
                      <a:pt x="55" y="31"/>
                    </a:cubicBezTo>
                    <a:moveTo>
                      <a:pt x="16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10" y="20"/>
                      <a:pt x="16" y="22"/>
                    </a:cubicBezTo>
                    <a:cubicBezTo>
                      <a:pt x="10" y="20"/>
                      <a:pt x="5" y="17"/>
                      <a:pt x="0" y="13"/>
                    </a:cubicBezTo>
                    <a:moveTo>
                      <a:pt x="41" y="13"/>
                    </a:moveTo>
                    <a:cubicBezTo>
                      <a:pt x="50" y="20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6"/>
                      <a:pt x="50" y="21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5" y="2"/>
                      <a:pt x="7" y="4"/>
                      <a:pt x="9" y="6"/>
                    </a:cubicBezTo>
                    <a:cubicBezTo>
                      <a:pt x="7" y="4"/>
                      <a:pt x="5" y="2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7" name="iṥḻíḋé" descr="8d4176d7-bb40-4fdc-8b6d-8ee9a2851246"/>
              <p:cNvSpPr/>
              <p:nvPr/>
            </p:nvSpPr>
            <p:spPr bwMode="auto">
              <a:xfrm>
                <a:off x="10450060" y="1807500"/>
                <a:ext cx="19394" cy="18953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8" name="ïṥļíḑè" descr="c6bd948d-7f6b-4a17-bb7b-911c2f003e71"/>
              <p:cNvSpPr/>
              <p:nvPr/>
            </p:nvSpPr>
            <p:spPr bwMode="auto">
              <a:xfrm>
                <a:off x="10450060" y="1804855"/>
                <a:ext cx="19394" cy="1939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9" name="îšlîďé" descr="85aff2b1-c7c1-4978-b96e-ef5a72a703c2"/>
              <p:cNvSpPr/>
              <p:nvPr/>
            </p:nvSpPr>
            <p:spPr bwMode="auto">
              <a:xfrm>
                <a:off x="10460639" y="1808823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0" name="ïś1îḑè" descr="a3198cf7-1ece-4aec-8b46-94ef8d3ae454"/>
              <p:cNvSpPr/>
              <p:nvPr/>
            </p:nvSpPr>
            <p:spPr bwMode="auto">
              <a:xfrm>
                <a:off x="10440363" y="1798685"/>
                <a:ext cx="31295" cy="10138"/>
              </a:xfrm>
              <a:custGeom>
                <a:avLst/>
                <a:gdLst>
                  <a:gd name="T0" fmla="*/ 39 w 39"/>
                  <a:gd name="T1" fmla="*/ 10 h 13"/>
                  <a:gd name="T2" fmla="*/ 25 w 39"/>
                  <a:gd name="T3" fmla="*/ 1 h 13"/>
                  <a:gd name="T4" fmla="*/ 8 w 39"/>
                  <a:gd name="T5" fmla="*/ 9 h 13"/>
                  <a:gd name="T6" fmla="*/ 8 w 39"/>
                  <a:gd name="T7" fmla="*/ 9 h 13"/>
                  <a:gd name="T8" fmla="*/ 7 w 39"/>
                  <a:gd name="T9" fmla="*/ 9 h 13"/>
                  <a:gd name="T10" fmla="*/ 4 w 39"/>
                  <a:gd name="T11" fmla="*/ 8 h 13"/>
                  <a:gd name="T12" fmla="*/ 1 w 39"/>
                  <a:gd name="T13" fmla="*/ 6 h 13"/>
                  <a:gd name="T14" fmla="*/ 1 w 39"/>
                  <a:gd name="T15" fmla="*/ 6 h 13"/>
                  <a:gd name="T16" fmla="*/ 0 w 39"/>
                  <a:gd name="T17" fmla="*/ 6 h 13"/>
                  <a:gd name="T18" fmla="*/ 1 w 39"/>
                  <a:gd name="T19" fmla="*/ 7 h 13"/>
                  <a:gd name="T20" fmla="*/ 3 w 39"/>
                  <a:gd name="T21" fmla="*/ 10 h 13"/>
                  <a:gd name="T22" fmla="*/ 6 w 39"/>
                  <a:gd name="T23" fmla="*/ 12 h 13"/>
                  <a:gd name="T24" fmla="*/ 7 w 39"/>
                  <a:gd name="T25" fmla="*/ 12 h 13"/>
                  <a:gd name="T26" fmla="*/ 8 w 39"/>
                  <a:gd name="T27" fmla="*/ 13 h 13"/>
                  <a:gd name="T28" fmla="*/ 9 w 39"/>
                  <a:gd name="T29" fmla="*/ 11 h 13"/>
                  <a:gd name="T30" fmla="*/ 24 w 39"/>
                  <a:gd name="T31" fmla="*/ 4 h 13"/>
                  <a:gd name="T32" fmla="*/ 36 w 39"/>
                  <a:gd name="T33" fmla="*/ 12 h 13"/>
                  <a:gd name="T34" fmla="*/ 38 w 39"/>
                  <a:gd name="T35" fmla="*/ 12 h 13"/>
                  <a:gd name="T36" fmla="*/ 39 w 39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10"/>
                    </a:moveTo>
                    <a:cubicBezTo>
                      <a:pt x="37" y="5"/>
                      <a:pt x="31" y="1"/>
                      <a:pt x="25" y="1"/>
                    </a:cubicBezTo>
                    <a:cubicBezTo>
                      <a:pt x="21" y="0"/>
                      <a:pt x="14" y="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7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2" y="8"/>
                      <a:pt x="2" y="9"/>
                      <a:pt x="3" y="10"/>
                    </a:cubicBezTo>
                    <a:cubicBezTo>
                      <a:pt x="4" y="11"/>
                      <a:pt x="5" y="11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13" y="6"/>
                      <a:pt x="19" y="3"/>
                      <a:pt x="24" y="4"/>
                    </a:cubicBezTo>
                    <a:cubicBezTo>
                      <a:pt x="29" y="4"/>
                      <a:pt x="34" y="8"/>
                      <a:pt x="36" y="12"/>
                    </a:cubicBezTo>
                    <a:cubicBezTo>
                      <a:pt x="36" y="12"/>
                      <a:pt x="37" y="13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1" name="ïṧḷïdè" descr="9fc72403-aa6f-481e-9581-a3f606fb5a90"/>
              <p:cNvSpPr/>
              <p:nvPr/>
            </p:nvSpPr>
            <p:spPr bwMode="auto">
              <a:xfrm>
                <a:off x="10510006" y="1807500"/>
                <a:ext cx="19394" cy="18953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2" name="íṡ1îḑè" descr="37265966-ad9f-46ca-9746-bba3f22a4ba3"/>
              <p:cNvSpPr/>
              <p:nvPr/>
            </p:nvSpPr>
            <p:spPr bwMode="auto">
              <a:xfrm>
                <a:off x="10510006" y="1804855"/>
                <a:ext cx="19394" cy="1939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3" name="iṡ1ïḑe" descr="adc9f4d6-ed1f-4689-b575-369d103c29d0"/>
              <p:cNvSpPr/>
              <p:nvPr/>
            </p:nvSpPr>
            <p:spPr bwMode="auto">
              <a:xfrm>
                <a:off x="10520585" y="1808823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4" name="ïSlïďè" descr="aa540140-f041-4264-8b49-a88ea0dd5e7f"/>
              <p:cNvSpPr/>
              <p:nvPr/>
            </p:nvSpPr>
            <p:spPr bwMode="auto">
              <a:xfrm>
                <a:off x="10508684" y="1798685"/>
                <a:ext cx="30414" cy="10138"/>
              </a:xfrm>
              <a:custGeom>
                <a:avLst/>
                <a:gdLst>
                  <a:gd name="T0" fmla="*/ 0 w 38"/>
                  <a:gd name="T1" fmla="*/ 10 h 13"/>
                  <a:gd name="T2" fmla="*/ 14 w 38"/>
                  <a:gd name="T3" fmla="*/ 1 h 13"/>
                  <a:gd name="T4" fmla="*/ 31 w 38"/>
                  <a:gd name="T5" fmla="*/ 9 h 13"/>
                  <a:gd name="T6" fmla="*/ 31 w 38"/>
                  <a:gd name="T7" fmla="*/ 9 h 13"/>
                  <a:gd name="T8" fmla="*/ 32 w 38"/>
                  <a:gd name="T9" fmla="*/ 9 h 13"/>
                  <a:gd name="T10" fmla="*/ 34 w 38"/>
                  <a:gd name="T11" fmla="*/ 8 h 13"/>
                  <a:gd name="T12" fmla="*/ 38 w 38"/>
                  <a:gd name="T13" fmla="*/ 6 h 13"/>
                  <a:gd name="T14" fmla="*/ 38 w 38"/>
                  <a:gd name="T15" fmla="*/ 6 h 13"/>
                  <a:gd name="T16" fmla="*/ 38 w 38"/>
                  <a:gd name="T17" fmla="*/ 6 h 13"/>
                  <a:gd name="T18" fmla="*/ 38 w 38"/>
                  <a:gd name="T19" fmla="*/ 7 h 13"/>
                  <a:gd name="T20" fmla="*/ 35 w 38"/>
                  <a:gd name="T21" fmla="*/ 10 h 13"/>
                  <a:gd name="T22" fmla="*/ 33 w 38"/>
                  <a:gd name="T23" fmla="*/ 12 h 13"/>
                  <a:gd name="T24" fmla="*/ 32 w 38"/>
                  <a:gd name="T25" fmla="*/ 12 h 13"/>
                  <a:gd name="T26" fmla="*/ 31 w 38"/>
                  <a:gd name="T27" fmla="*/ 13 h 13"/>
                  <a:gd name="T28" fmla="*/ 29 w 38"/>
                  <a:gd name="T29" fmla="*/ 11 h 13"/>
                  <a:gd name="T30" fmla="*/ 14 w 38"/>
                  <a:gd name="T31" fmla="*/ 4 h 13"/>
                  <a:gd name="T32" fmla="*/ 3 w 38"/>
                  <a:gd name="T33" fmla="*/ 12 h 13"/>
                  <a:gd name="T34" fmla="*/ 1 w 38"/>
                  <a:gd name="T35" fmla="*/ 12 h 13"/>
                  <a:gd name="T36" fmla="*/ 0 w 38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0" y="10"/>
                    </a:moveTo>
                    <a:cubicBezTo>
                      <a:pt x="2" y="5"/>
                      <a:pt x="8" y="1"/>
                      <a:pt x="14" y="1"/>
                    </a:cubicBezTo>
                    <a:cubicBezTo>
                      <a:pt x="18" y="0"/>
                      <a:pt x="25" y="1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3" y="8"/>
                      <a:pt x="34" y="8"/>
                    </a:cubicBezTo>
                    <a:cubicBezTo>
                      <a:pt x="36" y="7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8"/>
                      <a:pt x="36" y="9"/>
                      <a:pt x="35" y="10"/>
                    </a:cubicBezTo>
                    <a:cubicBezTo>
                      <a:pt x="35" y="11"/>
                      <a:pt x="34" y="11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5" y="6"/>
                      <a:pt x="20" y="3"/>
                      <a:pt x="14" y="4"/>
                    </a:cubicBezTo>
                    <a:cubicBezTo>
                      <a:pt x="9" y="4"/>
                      <a:pt x="4" y="8"/>
                      <a:pt x="3" y="12"/>
                    </a:cubicBezTo>
                    <a:cubicBezTo>
                      <a:pt x="2" y="12"/>
                      <a:pt x="1" y="13"/>
                      <a:pt x="1" y="12"/>
                    </a:cubicBezTo>
                    <a:cubicBezTo>
                      <a:pt x="0" y="12"/>
                      <a:pt x="0" y="11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5" name="îṥḻïdê" descr="a365012d-3599-41a3-8518-001447203174"/>
              <p:cNvSpPr/>
              <p:nvPr/>
            </p:nvSpPr>
            <p:spPr bwMode="auto">
              <a:xfrm>
                <a:off x="9925977" y="2528607"/>
                <a:ext cx="275926" cy="37025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6" name="ïṡḷiḑè" descr="c34dac85-efde-4b71-95d2-df8b96ad1af3"/>
              <p:cNvSpPr/>
              <p:nvPr/>
            </p:nvSpPr>
            <p:spPr bwMode="auto">
              <a:xfrm>
                <a:off x="10031323" y="1897859"/>
                <a:ext cx="65235" cy="24683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7" name="iṡ1íḓe" descr="57e0174b-3c3a-4f97-b46a-ddc773e6aa27"/>
              <p:cNvSpPr/>
              <p:nvPr/>
            </p:nvSpPr>
            <p:spPr bwMode="auto">
              <a:xfrm>
                <a:off x="10031323" y="1897859"/>
                <a:ext cx="65235" cy="24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8" name="ïśļíďè" descr="1d323f36-807c-4f2c-8a58-64c3421cf204"/>
              <p:cNvSpPr/>
              <p:nvPr/>
            </p:nvSpPr>
            <p:spPr bwMode="auto">
              <a:xfrm>
                <a:off x="10036171" y="1879346"/>
                <a:ext cx="55538" cy="104023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9" name="íşlïḓé" descr="4d964cf3-a31f-4a44-a66e-3e848702b69f"/>
              <p:cNvSpPr/>
              <p:nvPr/>
            </p:nvSpPr>
            <p:spPr bwMode="auto">
              <a:xfrm>
                <a:off x="10036171" y="1879346"/>
                <a:ext cx="55538" cy="104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0" name="ïSlïdê" descr="3d34b823-db02-4338-9a64-6962d5336f91"/>
              <p:cNvSpPr/>
              <p:nvPr/>
            </p:nvSpPr>
            <p:spPr bwMode="auto">
              <a:xfrm>
                <a:off x="10036171" y="1885517"/>
                <a:ext cx="55538" cy="21598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5 h 27"/>
                  <a:gd name="T8" fmla="*/ 69 w 69"/>
                  <a:gd name="T9" fmla="*/ 0 h 27"/>
                  <a:gd name="T10" fmla="*/ 34 w 69"/>
                  <a:gd name="T11" fmla="*/ 9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6"/>
                      <a:pt x="47" y="9"/>
                      <a:pt x="34" y="9"/>
                    </a:cubicBezTo>
                    <a:cubicBezTo>
                      <a:pt x="22" y="9"/>
                      <a:pt x="10" y="6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1" name="îṩḻíḑê" descr="b3ea2a33-dc01-48df-bd99-bf0a8c752244"/>
              <p:cNvSpPr/>
              <p:nvPr/>
            </p:nvSpPr>
            <p:spPr bwMode="auto">
              <a:xfrm>
                <a:off x="9985923" y="2168935"/>
                <a:ext cx="156035" cy="358350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202" name="iSḻïḍê" descr="adb0ac98-179b-4eaa-b8c2-656458398663"/>
              <p:cNvSpPr/>
              <p:nvPr/>
            </p:nvSpPr>
            <p:spPr bwMode="auto">
              <a:xfrm>
                <a:off x="9985923" y="2168935"/>
                <a:ext cx="156035" cy="358350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203" name="isḷîḍe" descr="cd84344f-2f5f-49bc-808e-f256f4649738"/>
              <p:cNvSpPr/>
              <p:nvPr/>
            </p:nvSpPr>
            <p:spPr bwMode="auto">
              <a:xfrm>
                <a:off x="9985923" y="2168935"/>
                <a:ext cx="156035" cy="40551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4" name="iśļîďè" descr="b585a946-39cb-48b9-97f2-9caf23552fc2"/>
              <p:cNvSpPr/>
              <p:nvPr/>
            </p:nvSpPr>
            <p:spPr bwMode="auto">
              <a:xfrm>
                <a:off x="9985923" y="2168935"/>
                <a:ext cx="156035" cy="40551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5" name="işlíḋé" descr="9150f1d7-d33e-4407-8818-8a8dfa43f715"/>
              <p:cNvSpPr/>
              <p:nvPr/>
            </p:nvSpPr>
            <p:spPr bwMode="auto">
              <a:xfrm>
                <a:off x="9974022" y="2510976"/>
                <a:ext cx="83747" cy="4584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6" name="íṣḻiďe" descr="e11bdece-731d-44ac-a095-b4d7db2676e7"/>
              <p:cNvSpPr/>
              <p:nvPr/>
            </p:nvSpPr>
            <p:spPr bwMode="auto">
              <a:xfrm>
                <a:off x="10070111" y="2510976"/>
                <a:ext cx="83747" cy="4584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7" name="íŝlîḍè" descr="a8f8eab5-affc-460d-8c4b-fbcd4720eea9"/>
              <p:cNvSpPr/>
              <p:nvPr/>
            </p:nvSpPr>
            <p:spPr bwMode="auto">
              <a:xfrm>
                <a:off x="9985923" y="2151304"/>
                <a:ext cx="156035" cy="176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8" name="íṡḻíḋè" descr="6da5963d-9c59-48f2-9b88-333f2825206d"/>
              <p:cNvSpPr/>
              <p:nvPr/>
            </p:nvSpPr>
            <p:spPr bwMode="auto">
              <a:xfrm>
                <a:off x="10046750" y="2147337"/>
                <a:ext cx="34381" cy="26447"/>
              </a:xfrm>
              <a:custGeom>
                <a:avLst/>
                <a:gdLst>
                  <a:gd name="T0" fmla="*/ 30 w 43"/>
                  <a:gd name="T1" fmla="*/ 33 h 33"/>
                  <a:gd name="T2" fmla="*/ 12 w 43"/>
                  <a:gd name="T3" fmla="*/ 33 h 33"/>
                  <a:gd name="T4" fmla="*/ 0 w 43"/>
                  <a:gd name="T5" fmla="*/ 20 h 33"/>
                  <a:gd name="T6" fmla="*/ 0 w 43"/>
                  <a:gd name="T7" fmla="*/ 12 h 33"/>
                  <a:gd name="T8" fmla="*/ 12 w 43"/>
                  <a:gd name="T9" fmla="*/ 0 h 33"/>
                  <a:gd name="T10" fmla="*/ 30 w 43"/>
                  <a:gd name="T11" fmla="*/ 0 h 33"/>
                  <a:gd name="T12" fmla="*/ 43 w 43"/>
                  <a:gd name="T13" fmla="*/ 12 h 33"/>
                  <a:gd name="T14" fmla="*/ 43 w 43"/>
                  <a:gd name="T15" fmla="*/ 20 h 33"/>
                  <a:gd name="T16" fmla="*/ 30 w 43"/>
                  <a:gd name="T17" fmla="*/ 33 h 33"/>
                  <a:gd name="T18" fmla="*/ 12 w 43"/>
                  <a:gd name="T19" fmla="*/ 6 h 33"/>
                  <a:gd name="T20" fmla="*/ 6 w 43"/>
                  <a:gd name="T21" fmla="*/ 12 h 33"/>
                  <a:gd name="T22" fmla="*/ 6 w 43"/>
                  <a:gd name="T23" fmla="*/ 20 h 33"/>
                  <a:gd name="T24" fmla="*/ 12 w 43"/>
                  <a:gd name="T25" fmla="*/ 27 h 33"/>
                  <a:gd name="T26" fmla="*/ 30 w 43"/>
                  <a:gd name="T27" fmla="*/ 27 h 33"/>
                  <a:gd name="T28" fmla="*/ 37 w 43"/>
                  <a:gd name="T29" fmla="*/ 20 h 33"/>
                  <a:gd name="T30" fmla="*/ 37 w 43"/>
                  <a:gd name="T31" fmla="*/ 12 h 33"/>
                  <a:gd name="T32" fmla="*/ 30 w 43"/>
                  <a:gd name="T33" fmla="*/ 6 h 33"/>
                  <a:gd name="T34" fmla="*/ 12 w 43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7"/>
                      <a:pt x="0" y="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3" y="5"/>
                      <a:pt x="43" y="12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7" y="24"/>
                      <a:pt x="37" y="2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8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9" name="îṧḷïde" descr="ff74bb20-43eb-4f0a-add9-dc9fe82a3adb"/>
              <p:cNvSpPr/>
              <p:nvPr/>
            </p:nvSpPr>
            <p:spPr bwMode="auto">
              <a:xfrm>
                <a:off x="9977107" y="1904030"/>
                <a:ext cx="172784" cy="247275"/>
              </a:xfrm>
              <a:custGeom>
                <a:avLst/>
                <a:gdLst>
                  <a:gd name="T0" fmla="*/ 216 w 216"/>
                  <a:gd name="T1" fmla="*/ 115 h 309"/>
                  <a:gd name="T2" fmla="*/ 216 w 216"/>
                  <a:gd name="T3" fmla="*/ 31 h 309"/>
                  <a:gd name="T4" fmla="*/ 155 w 216"/>
                  <a:gd name="T5" fmla="*/ 0 h 309"/>
                  <a:gd name="T6" fmla="*/ 152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5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5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2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5"/>
                      <a:pt x="216" y="115"/>
                      <a:pt x="216" y="1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210" name="îṡľîde" descr="38a08901-bff5-4395-8a7b-8a78dc66312a"/>
              <p:cNvSpPr/>
              <p:nvPr/>
            </p:nvSpPr>
            <p:spPr bwMode="auto">
              <a:xfrm>
                <a:off x="10135787" y="1968824"/>
                <a:ext cx="14105" cy="79340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1" name="íṧľiḓè" descr="63524428-09d2-4d44-80c5-e4d7bdfd738e"/>
              <p:cNvSpPr/>
              <p:nvPr/>
            </p:nvSpPr>
            <p:spPr bwMode="auto">
              <a:xfrm>
                <a:off x="10135787" y="1968824"/>
                <a:ext cx="14105" cy="79340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2" name="ïṧľîḋe" descr="d339ff9c-17a6-4a92-b5d2-7094e94583b6"/>
              <p:cNvSpPr/>
              <p:nvPr/>
            </p:nvSpPr>
            <p:spPr bwMode="auto">
              <a:xfrm>
                <a:off x="10050717" y="1935325"/>
                <a:ext cx="26447" cy="20717"/>
              </a:xfrm>
              <a:custGeom>
                <a:avLst/>
                <a:gdLst>
                  <a:gd name="T0" fmla="*/ 60 w 60"/>
                  <a:gd name="T1" fmla="*/ 24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4 h 47"/>
                  <a:gd name="T8" fmla="*/ 29 w 60"/>
                  <a:gd name="T9" fmla="*/ 0 h 47"/>
                  <a:gd name="T10" fmla="*/ 60 w 60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4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60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3" name="îşḻîḋé" descr="8b235bf8-82d8-4e6c-9f06-6bc755f25cc9"/>
              <p:cNvSpPr/>
              <p:nvPr/>
            </p:nvSpPr>
            <p:spPr bwMode="auto">
              <a:xfrm>
                <a:off x="10018100" y="1897859"/>
                <a:ext cx="45400" cy="55097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60 w 103"/>
                  <a:gd name="T5" fmla="*/ 125 h 125"/>
                  <a:gd name="T6" fmla="*/ 0 w 103"/>
                  <a:gd name="T7" fmla="*/ 16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60" y="125"/>
                    </a:lnTo>
                    <a:lnTo>
                      <a:pt x="0" y="16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4" name="iṥlîḑe" descr="5abbb776-dd61-4cdf-ac02-8bc8bc83f1d2"/>
              <p:cNvSpPr/>
              <p:nvPr/>
            </p:nvSpPr>
            <p:spPr bwMode="auto">
              <a:xfrm>
                <a:off x="10063499" y="1897859"/>
                <a:ext cx="46282" cy="55097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6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5" name="íṧlíḑê" descr="ce15ec87-104a-4209-963d-ece378c8ca64"/>
              <p:cNvSpPr/>
              <p:nvPr/>
            </p:nvSpPr>
            <p:spPr bwMode="auto">
              <a:xfrm>
                <a:off x="10046750" y="1958686"/>
                <a:ext cx="33499" cy="183803"/>
              </a:xfrm>
              <a:custGeom>
                <a:avLst/>
                <a:gdLst>
                  <a:gd name="T0" fmla="*/ 56 w 76"/>
                  <a:gd name="T1" fmla="*/ 0 h 417"/>
                  <a:gd name="T2" fmla="*/ 76 w 76"/>
                  <a:gd name="T3" fmla="*/ 381 h 417"/>
                  <a:gd name="T4" fmla="*/ 38 w 76"/>
                  <a:gd name="T5" fmla="*/ 417 h 417"/>
                  <a:gd name="T6" fmla="*/ 0 w 76"/>
                  <a:gd name="T7" fmla="*/ 381 h 417"/>
                  <a:gd name="T8" fmla="*/ 20 w 76"/>
                  <a:gd name="T9" fmla="*/ 0 h 417"/>
                  <a:gd name="T10" fmla="*/ 56 w 76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7">
                    <a:moveTo>
                      <a:pt x="56" y="0"/>
                    </a:moveTo>
                    <a:lnTo>
                      <a:pt x="76" y="381"/>
                    </a:lnTo>
                    <a:lnTo>
                      <a:pt x="38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16" name="ïşḻïḑé" descr="4a611190-6595-4ebe-8c28-dbc63b2353f6"/>
              <p:cNvSpPr/>
              <p:nvPr/>
            </p:nvSpPr>
            <p:spPr bwMode="auto">
              <a:xfrm>
                <a:off x="9866472" y="1640006"/>
                <a:ext cx="52893" cy="88155"/>
              </a:xfrm>
              <a:custGeom>
                <a:avLst/>
                <a:gdLst>
                  <a:gd name="T0" fmla="*/ 60 w 66"/>
                  <a:gd name="T1" fmla="*/ 41 h 110"/>
                  <a:gd name="T2" fmla="*/ 48 w 66"/>
                  <a:gd name="T3" fmla="*/ 110 h 110"/>
                  <a:gd name="T4" fmla="*/ 3 w 66"/>
                  <a:gd name="T5" fmla="*/ 105 h 110"/>
                  <a:gd name="T6" fmla="*/ 7 w 66"/>
                  <a:gd name="T7" fmla="*/ 78 h 110"/>
                  <a:gd name="T8" fmla="*/ 23 w 66"/>
                  <a:gd name="T9" fmla="*/ 18 h 110"/>
                  <a:gd name="T10" fmla="*/ 60 w 66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10">
                    <a:moveTo>
                      <a:pt x="60" y="41"/>
                    </a:moveTo>
                    <a:cubicBezTo>
                      <a:pt x="54" y="63"/>
                      <a:pt x="50" y="87"/>
                      <a:pt x="48" y="110"/>
                    </a:cubicBezTo>
                    <a:cubicBezTo>
                      <a:pt x="37" y="109"/>
                      <a:pt x="4" y="106"/>
                      <a:pt x="3" y="105"/>
                    </a:cubicBezTo>
                    <a:cubicBezTo>
                      <a:pt x="0" y="101"/>
                      <a:pt x="6" y="81"/>
                      <a:pt x="7" y="78"/>
                    </a:cubicBezTo>
                    <a:cubicBezTo>
                      <a:pt x="10" y="61"/>
                      <a:pt x="11" y="31"/>
                      <a:pt x="23" y="18"/>
                    </a:cubicBezTo>
                    <a:cubicBezTo>
                      <a:pt x="40" y="0"/>
                      <a:pt x="66" y="19"/>
                      <a:pt x="60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7" name="iṩļíďe" descr="90490a96-b32e-444f-ae27-6bbecf66ee7e"/>
              <p:cNvSpPr/>
              <p:nvPr/>
            </p:nvSpPr>
            <p:spPr bwMode="auto">
              <a:xfrm>
                <a:off x="9888070" y="1679235"/>
                <a:ext cx="34822" cy="40992"/>
              </a:xfrm>
              <a:custGeom>
                <a:avLst/>
                <a:gdLst>
                  <a:gd name="T0" fmla="*/ 42 w 43"/>
                  <a:gd name="T1" fmla="*/ 11 h 51"/>
                  <a:gd name="T2" fmla="*/ 19 w 43"/>
                  <a:gd name="T3" fmla="*/ 46 h 51"/>
                  <a:gd name="T4" fmla="*/ 5 w 43"/>
                  <a:gd name="T5" fmla="*/ 37 h 51"/>
                  <a:gd name="T6" fmla="*/ 26 w 43"/>
                  <a:gd name="T7" fmla="*/ 14 h 51"/>
                  <a:gd name="T8" fmla="*/ 32 w 43"/>
                  <a:gd name="T9" fmla="*/ 2 h 51"/>
                  <a:gd name="T10" fmla="*/ 42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42" y="11"/>
                    </a:moveTo>
                    <a:cubicBezTo>
                      <a:pt x="39" y="24"/>
                      <a:pt x="30" y="39"/>
                      <a:pt x="19" y="46"/>
                    </a:cubicBezTo>
                    <a:cubicBezTo>
                      <a:pt x="11" y="51"/>
                      <a:pt x="0" y="51"/>
                      <a:pt x="5" y="37"/>
                    </a:cubicBezTo>
                    <a:cubicBezTo>
                      <a:pt x="8" y="29"/>
                      <a:pt x="21" y="23"/>
                      <a:pt x="26" y="14"/>
                    </a:cubicBezTo>
                    <a:cubicBezTo>
                      <a:pt x="28" y="10"/>
                      <a:pt x="27" y="3"/>
                      <a:pt x="32" y="2"/>
                    </a:cubicBezTo>
                    <a:cubicBezTo>
                      <a:pt x="38" y="0"/>
                      <a:pt x="43" y="5"/>
                      <a:pt x="42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8" name="iSḻïdê" descr="d28734cc-5da0-4954-8828-2f8771c7a6cd"/>
              <p:cNvSpPr/>
              <p:nvPr/>
            </p:nvSpPr>
            <p:spPr bwMode="auto">
              <a:xfrm>
                <a:off x="9860302" y="1717141"/>
                <a:ext cx="156916" cy="245511"/>
              </a:xfrm>
              <a:custGeom>
                <a:avLst/>
                <a:gdLst>
                  <a:gd name="T0" fmla="*/ 178 w 196"/>
                  <a:gd name="T1" fmla="*/ 307 h 307"/>
                  <a:gd name="T2" fmla="*/ 28 w 196"/>
                  <a:gd name="T3" fmla="*/ 184 h 307"/>
                  <a:gd name="T4" fmla="*/ 7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6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6"/>
                      <a:pt x="56" y="252"/>
                      <a:pt x="28" y="184"/>
                    </a:cubicBezTo>
                    <a:cubicBezTo>
                      <a:pt x="0" y="116"/>
                      <a:pt x="3" y="40"/>
                      <a:pt x="7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5"/>
                      <a:pt x="61" y="122"/>
                      <a:pt x="78" y="164"/>
                    </a:cubicBezTo>
                    <a:cubicBezTo>
                      <a:pt x="99" y="214"/>
                      <a:pt x="145" y="239"/>
                      <a:pt x="196" y="246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219" name="îṥḻidè" descr="95a349bb-3c0d-429d-bb6f-167d91661d23"/>
              <p:cNvSpPr/>
              <p:nvPr/>
            </p:nvSpPr>
            <p:spPr bwMode="auto">
              <a:xfrm>
                <a:off x="10167523" y="2157034"/>
                <a:ext cx="40111" cy="76695"/>
              </a:xfrm>
              <a:custGeom>
                <a:avLst/>
                <a:gdLst>
                  <a:gd name="T0" fmla="*/ 3 w 50"/>
                  <a:gd name="T1" fmla="*/ 62 h 96"/>
                  <a:gd name="T2" fmla="*/ 8 w 50"/>
                  <a:gd name="T3" fmla="*/ 1 h 96"/>
                  <a:gd name="T4" fmla="*/ 27 w 50"/>
                  <a:gd name="T5" fmla="*/ 1 h 96"/>
                  <a:gd name="T6" fmla="*/ 40 w 50"/>
                  <a:gd name="T7" fmla="*/ 1 h 96"/>
                  <a:gd name="T8" fmla="*/ 48 w 50"/>
                  <a:gd name="T9" fmla="*/ 1 h 96"/>
                  <a:gd name="T10" fmla="*/ 48 w 50"/>
                  <a:gd name="T11" fmla="*/ 14 h 96"/>
                  <a:gd name="T12" fmla="*/ 46 w 50"/>
                  <a:gd name="T13" fmla="*/ 41 h 96"/>
                  <a:gd name="T14" fmla="*/ 44 w 50"/>
                  <a:gd name="T15" fmla="*/ 65 h 96"/>
                  <a:gd name="T16" fmla="*/ 36 w 50"/>
                  <a:gd name="T17" fmla="*/ 82 h 96"/>
                  <a:gd name="T18" fmla="*/ 3 w 50"/>
                  <a:gd name="T19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96">
                    <a:moveTo>
                      <a:pt x="3" y="62"/>
                    </a:moveTo>
                    <a:cubicBezTo>
                      <a:pt x="6" y="42"/>
                      <a:pt x="8" y="21"/>
                      <a:pt x="8" y="1"/>
                    </a:cubicBezTo>
                    <a:cubicBezTo>
                      <a:pt x="14" y="1"/>
                      <a:pt x="21" y="1"/>
                      <a:pt x="27" y="1"/>
                    </a:cubicBezTo>
                    <a:cubicBezTo>
                      <a:pt x="31" y="1"/>
                      <a:pt x="36" y="1"/>
                      <a:pt x="40" y="1"/>
                    </a:cubicBezTo>
                    <a:cubicBezTo>
                      <a:pt x="42" y="1"/>
                      <a:pt x="47" y="0"/>
                      <a:pt x="48" y="1"/>
                    </a:cubicBezTo>
                    <a:cubicBezTo>
                      <a:pt x="50" y="3"/>
                      <a:pt x="48" y="12"/>
                      <a:pt x="48" y="14"/>
                    </a:cubicBezTo>
                    <a:cubicBezTo>
                      <a:pt x="48" y="23"/>
                      <a:pt x="47" y="32"/>
                      <a:pt x="46" y="41"/>
                    </a:cubicBezTo>
                    <a:cubicBezTo>
                      <a:pt x="46" y="49"/>
                      <a:pt x="45" y="57"/>
                      <a:pt x="44" y="65"/>
                    </a:cubicBezTo>
                    <a:cubicBezTo>
                      <a:pt x="43" y="71"/>
                      <a:pt x="41" y="77"/>
                      <a:pt x="36" y="82"/>
                    </a:cubicBezTo>
                    <a:cubicBezTo>
                      <a:pt x="21" y="96"/>
                      <a:pt x="0" y="80"/>
                      <a:pt x="3" y="6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0" name="iSḻíḑe" descr="ad8b8b1e-74a8-4981-b010-91db32296275"/>
              <p:cNvSpPr/>
              <p:nvPr/>
            </p:nvSpPr>
            <p:spPr bwMode="auto">
              <a:xfrm>
                <a:off x="10159589" y="2163205"/>
                <a:ext cx="22480" cy="37025"/>
              </a:xfrm>
              <a:custGeom>
                <a:avLst/>
                <a:gdLst>
                  <a:gd name="T0" fmla="*/ 1 w 28"/>
                  <a:gd name="T1" fmla="*/ 37 h 46"/>
                  <a:gd name="T2" fmla="*/ 9 w 28"/>
                  <a:gd name="T3" fmla="*/ 13 h 46"/>
                  <a:gd name="T4" fmla="*/ 16 w 28"/>
                  <a:gd name="T5" fmla="*/ 2 h 46"/>
                  <a:gd name="T6" fmla="*/ 26 w 28"/>
                  <a:gd name="T7" fmla="*/ 4 h 46"/>
                  <a:gd name="T8" fmla="*/ 24 w 28"/>
                  <a:gd name="T9" fmla="*/ 14 h 46"/>
                  <a:gd name="T10" fmla="*/ 23 w 28"/>
                  <a:gd name="T11" fmla="*/ 16 h 46"/>
                  <a:gd name="T12" fmla="*/ 20 w 28"/>
                  <a:gd name="T13" fmla="*/ 22 h 46"/>
                  <a:gd name="T14" fmla="*/ 14 w 28"/>
                  <a:gd name="T15" fmla="*/ 39 h 46"/>
                  <a:gd name="T16" fmla="*/ 7 w 28"/>
                  <a:gd name="T17" fmla="*/ 45 h 46"/>
                  <a:gd name="T18" fmla="*/ 1 w 28"/>
                  <a:gd name="T19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6">
                    <a:moveTo>
                      <a:pt x="1" y="37"/>
                    </a:moveTo>
                    <a:cubicBezTo>
                      <a:pt x="2" y="27"/>
                      <a:pt x="6" y="19"/>
                      <a:pt x="9" y="13"/>
                    </a:cubicBezTo>
                    <a:cubicBezTo>
                      <a:pt x="13" y="6"/>
                      <a:pt x="16" y="3"/>
                      <a:pt x="16" y="2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8" y="7"/>
                      <a:pt x="27" y="12"/>
                      <a:pt x="24" y="14"/>
                    </a:cubicBezTo>
                    <a:cubicBezTo>
                      <a:pt x="24" y="14"/>
                      <a:pt x="23" y="15"/>
                      <a:pt x="23" y="16"/>
                    </a:cubicBezTo>
                    <a:cubicBezTo>
                      <a:pt x="22" y="18"/>
                      <a:pt x="21" y="19"/>
                      <a:pt x="20" y="22"/>
                    </a:cubicBezTo>
                    <a:cubicBezTo>
                      <a:pt x="17" y="26"/>
                      <a:pt x="15" y="32"/>
                      <a:pt x="14" y="39"/>
                    </a:cubicBezTo>
                    <a:cubicBezTo>
                      <a:pt x="14" y="43"/>
                      <a:pt x="10" y="46"/>
                      <a:pt x="7" y="45"/>
                    </a:cubicBezTo>
                    <a:cubicBezTo>
                      <a:pt x="3" y="45"/>
                      <a:pt x="0" y="41"/>
                      <a:pt x="1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1" name="íşḻíḓé" descr="d0e736b8-eb3a-45ba-99c9-cb4872974fb8"/>
              <p:cNvSpPr/>
              <p:nvPr/>
            </p:nvSpPr>
            <p:spPr bwMode="auto">
              <a:xfrm>
                <a:off x="10116393" y="1922542"/>
                <a:ext cx="94326" cy="241545"/>
              </a:xfrm>
              <a:custGeom>
                <a:avLst/>
                <a:gdLst>
                  <a:gd name="T0" fmla="*/ 116 w 118"/>
                  <a:gd name="T1" fmla="*/ 302 h 302"/>
                  <a:gd name="T2" fmla="*/ 68 w 118"/>
                  <a:gd name="T3" fmla="*/ 301 h 302"/>
                  <a:gd name="T4" fmla="*/ 55 w 118"/>
                  <a:gd name="T5" fmla="*/ 165 h 302"/>
                  <a:gd name="T6" fmla="*/ 31 w 118"/>
                  <a:gd name="T7" fmla="*/ 85 h 302"/>
                  <a:gd name="T8" fmla="*/ 0 w 118"/>
                  <a:gd name="T9" fmla="*/ 36 h 302"/>
                  <a:gd name="T10" fmla="*/ 32 w 118"/>
                  <a:gd name="T11" fmla="*/ 0 h 302"/>
                  <a:gd name="T12" fmla="*/ 76 w 118"/>
                  <a:gd name="T13" fmla="*/ 66 h 302"/>
                  <a:gd name="T14" fmla="*/ 103 w 118"/>
                  <a:gd name="T15" fmla="*/ 155 h 302"/>
                  <a:gd name="T16" fmla="*/ 116 w 118"/>
                  <a:gd name="T1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02">
                    <a:moveTo>
                      <a:pt x="116" y="302"/>
                    </a:moveTo>
                    <a:cubicBezTo>
                      <a:pt x="68" y="301"/>
                      <a:pt x="68" y="301"/>
                      <a:pt x="68" y="301"/>
                    </a:cubicBezTo>
                    <a:cubicBezTo>
                      <a:pt x="69" y="257"/>
                      <a:pt x="65" y="211"/>
                      <a:pt x="55" y="165"/>
                    </a:cubicBezTo>
                    <a:cubicBezTo>
                      <a:pt x="49" y="134"/>
                      <a:pt x="41" y="107"/>
                      <a:pt x="31" y="85"/>
                    </a:cubicBezTo>
                    <a:cubicBezTo>
                      <a:pt x="23" y="66"/>
                      <a:pt x="14" y="47"/>
                      <a:pt x="0" y="3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5" y="17"/>
                      <a:pt x="65" y="41"/>
                      <a:pt x="76" y="66"/>
                    </a:cubicBezTo>
                    <a:cubicBezTo>
                      <a:pt x="87" y="91"/>
                      <a:pt x="96" y="120"/>
                      <a:pt x="103" y="155"/>
                    </a:cubicBezTo>
                    <a:cubicBezTo>
                      <a:pt x="114" y="205"/>
                      <a:pt x="118" y="255"/>
                      <a:pt x="116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222" name="íṩļíde" descr="8e122644-3c06-4408-b3d5-5c5b91b9a30b"/>
              <p:cNvSpPr/>
              <p:nvPr/>
            </p:nvSpPr>
            <p:spPr bwMode="auto">
              <a:xfrm>
                <a:off x="10003554" y="1710530"/>
                <a:ext cx="119891" cy="182481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3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4"/>
                      <a:pt x="34" y="228"/>
                      <a:pt x="75" y="228"/>
                    </a:cubicBezTo>
                    <a:cubicBezTo>
                      <a:pt x="117" y="228"/>
                      <a:pt x="150" y="194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3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23" name="îṧľíḑè" descr="ac9781cd-d183-4f3e-bc77-3bcdf0e50714"/>
              <p:cNvSpPr/>
              <p:nvPr/>
            </p:nvSpPr>
            <p:spPr bwMode="auto">
              <a:xfrm>
                <a:off x="10043664" y="1854663"/>
                <a:ext cx="43196" cy="18953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4" name="iŝlíḋè" descr="7b46e806-c743-4dc4-bcd9-f43c66cbae05"/>
              <p:cNvSpPr/>
              <p:nvPr/>
            </p:nvSpPr>
            <p:spPr bwMode="auto">
              <a:xfrm>
                <a:off x="10047631" y="1854663"/>
                <a:ext cx="35703" cy="7052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5" name="îṧḻïḍê" descr="fb6d2a32-cd91-4770-b7ce-e6f96d6e6c7c"/>
              <p:cNvSpPr/>
              <p:nvPr/>
            </p:nvSpPr>
            <p:spPr bwMode="auto">
              <a:xfrm>
                <a:off x="9987686" y="1686728"/>
                <a:ext cx="152509" cy="138403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10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1 h 173"/>
                  <a:gd name="T18" fmla="*/ 21 w 191"/>
                  <a:gd name="T19" fmla="*/ 173 h 173"/>
                  <a:gd name="T20" fmla="*/ 20 w 191"/>
                  <a:gd name="T21" fmla="*/ 163 h 173"/>
                  <a:gd name="T22" fmla="*/ 20 w 191"/>
                  <a:gd name="T23" fmla="*/ 136 h 173"/>
                  <a:gd name="T24" fmla="*/ 37 w 191"/>
                  <a:gd name="T25" fmla="*/ 85 h 173"/>
                  <a:gd name="T26" fmla="*/ 95 w 191"/>
                  <a:gd name="T27" fmla="*/ 92 h 173"/>
                  <a:gd name="T28" fmla="*/ 153 w 191"/>
                  <a:gd name="T29" fmla="*/ 85 h 173"/>
                  <a:gd name="T30" fmla="*/ 170 w 191"/>
                  <a:gd name="T31" fmla="*/ 136 h 173"/>
                  <a:gd name="T32" fmla="*/ 171 w 191"/>
                  <a:gd name="T33" fmla="*/ 163 h 173"/>
                  <a:gd name="T34" fmla="*/ 169 w 191"/>
                  <a:gd name="T35" fmla="*/ 173 h 173"/>
                  <a:gd name="T36" fmla="*/ 170 w 191"/>
                  <a:gd name="T37" fmla="*/ 171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6" y="32"/>
                      <a:pt x="185" y="21"/>
                    </a:cubicBezTo>
                    <a:cubicBezTo>
                      <a:pt x="180" y="22"/>
                      <a:pt x="175" y="23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2"/>
                      <a:pt x="175" y="11"/>
                      <a:pt x="174" y="11"/>
                    </a:cubicBezTo>
                    <a:cubicBezTo>
                      <a:pt x="159" y="19"/>
                      <a:pt x="140" y="10"/>
                      <a:pt x="140" y="10"/>
                    </a:cubicBezTo>
                    <a:cubicBezTo>
                      <a:pt x="127" y="4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1"/>
                    </a:cubicBezTo>
                    <a:cubicBezTo>
                      <a:pt x="21" y="172"/>
                      <a:pt x="21" y="172"/>
                      <a:pt x="21" y="173"/>
                    </a:cubicBezTo>
                    <a:cubicBezTo>
                      <a:pt x="21" y="170"/>
                      <a:pt x="20" y="166"/>
                      <a:pt x="20" y="163"/>
                    </a:cubicBezTo>
                    <a:cubicBezTo>
                      <a:pt x="20" y="149"/>
                      <a:pt x="19" y="134"/>
                      <a:pt x="20" y="136"/>
                    </a:cubicBezTo>
                    <a:cubicBezTo>
                      <a:pt x="33" y="119"/>
                      <a:pt x="37" y="85"/>
                      <a:pt x="37" y="85"/>
                    </a:cubicBezTo>
                    <a:cubicBezTo>
                      <a:pt x="37" y="85"/>
                      <a:pt x="64" y="90"/>
                      <a:pt x="95" y="92"/>
                    </a:cubicBezTo>
                    <a:cubicBezTo>
                      <a:pt x="127" y="90"/>
                      <a:pt x="153" y="85"/>
                      <a:pt x="153" y="85"/>
                    </a:cubicBezTo>
                    <a:cubicBezTo>
                      <a:pt x="153" y="85"/>
                      <a:pt x="158" y="119"/>
                      <a:pt x="170" y="136"/>
                    </a:cubicBezTo>
                    <a:cubicBezTo>
                      <a:pt x="172" y="134"/>
                      <a:pt x="171" y="149"/>
                      <a:pt x="171" y="163"/>
                    </a:cubicBezTo>
                    <a:cubicBezTo>
                      <a:pt x="171" y="166"/>
                      <a:pt x="170" y="170"/>
                      <a:pt x="169" y="173"/>
                    </a:cubicBezTo>
                    <a:cubicBezTo>
                      <a:pt x="170" y="172"/>
                      <a:pt x="170" y="172"/>
                      <a:pt x="170" y="171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6" name="íŝľîde" descr="04ec3d42-f452-46c1-92fb-1520295e8881"/>
              <p:cNvSpPr/>
              <p:nvPr/>
            </p:nvSpPr>
            <p:spPr bwMode="auto">
              <a:xfrm>
                <a:off x="10026915" y="1792955"/>
                <a:ext cx="18954" cy="18953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7" name="íṧļíḍe" descr="46de5f33-13c6-4c39-b301-9a3c0532a0ed"/>
              <p:cNvSpPr/>
              <p:nvPr/>
            </p:nvSpPr>
            <p:spPr bwMode="auto">
              <a:xfrm>
                <a:off x="10026915" y="1790751"/>
                <a:ext cx="18954" cy="18953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8" name="ïSḷíďè" descr="1530c78b-d38b-49e5-9065-34fe3f733e16"/>
              <p:cNvSpPr/>
              <p:nvPr/>
            </p:nvSpPr>
            <p:spPr bwMode="auto">
              <a:xfrm>
                <a:off x="10037053" y="1794718"/>
                <a:ext cx="4849" cy="5289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9" name="ïşlîďè" descr="35c557a6-a46f-46e8-863e-97318ea72544"/>
              <p:cNvSpPr/>
              <p:nvPr/>
            </p:nvSpPr>
            <p:spPr bwMode="auto">
              <a:xfrm>
                <a:off x="10082012" y="1790751"/>
                <a:ext cx="18954" cy="18953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0" name="ïṧlïḍe" descr="f660064c-e69b-4042-9426-1cc09ae4dd46"/>
              <p:cNvSpPr/>
              <p:nvPr/>
            </p:nvSpPr>
            <p:spPr bwMode="auto">
              <a:xfrm>
                <a:off x="10092150" y="1794718"/>
                <a:ext cx="4849" cy="5289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1" name="îşḷiḓe" descr="ff77c787-cdd8-49f5-8414-d885bae431f0"/>
              <p:cNvSpPr/>
              <p:nvPr/>
            </p:nvSpPr>
            <p:spPr bwMode="auto">
              <a:xfrm>
                <a:off x="9991653" y="1795158"/>
                <a:ext cx="23802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2" name="ï$ḻïde" descr="15f93357-5402-435e-80fe-28e3b6c3dee3"/>
              <p:cNvSpPr/>
              <p:nvPr/>
            </p:nvSpPr>
            <p:spPr bwMode="auto">
              <a:xfrm>
                <a:off x="10111544" y="1795158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3" name="íṡḷíďè" descr="53789223-d397-4306-bb90-713cc81fd355"/>
              <p:cNvSpPr/>
              <p:nvPr/>
            </p:nvSpPr>
            <p:spPr bwMode="auto">
              <a:xfrm>
                <a:off x="10123445" y="17951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4" name="ïŝḻîḋé" descr="d1d43a10-4bbc-4107-8768-7ef497a8b53c"/>
              <p:cNvSpPr/>
              <p:nvPr/>
            </p:nvSpPr>
            <p:spPr bwMode="auto">
              <a:xfrm>
                <a:off x="10048954" y="1754607"/>
                <a:ext cx="74491" cy="138403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5 h 173"/>
                  <a:gd name="T6" fmla="*/ 53 w 93"/>
                  <a:gd name="T7" fmla="*/ 45 h 173"/>
                  <a:gd name="T8" fmla="*/ 65 w 93"/>
                  <a:gd name="T9" fmla="*/ 57 h 173"/>
                  <a:gd name="T10" fmla="*/ 65 w 93"/>
                  <a:gd name="T11" fmla="*/ 59 h 173"/>
                  <a:gd name="T12" fmla="*/ 65 w 93"/>
                  <a:gd name="T13" fmla="*/ 60 h 173"/>
                  <a:gd name="T14" fmla="*/ 53 w 93"/>
                  <a:gd name="T15" fmla="*/ 72 h 173"/>
                  <a:gd name="T16" fmla="*/ 53 w 93"/>
                  <a:gd name="T17" fmla="*/ 72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1 h 173"/>
                  <a:gd name="T30" fmla="*/ 0 w 93"/>
                  <a:gd name="T31" fmla="*/ 108 h 173"/>
                  <a:gd name="T32" fmla="*/ 18 w 93"/>
                  <a:gd name="T33" fmla="*/ 108 h 173"/>
                  <a:gd name="T34" fmla="*/ 18 w 93"/>
                  <a:gd name="T35" fmla="*/ 125 h 173"/>
                  <a:gd name="T36" fmla="*/ 43 w 93"/>
                  <a:gd name="T37" fmla="*/ 125 h 173"/>
                  <a:gd name="T38" fmla="*/ 47 w 93"/>
                  <a:gd name="T39" fmla="*/ 125 h 173"/>
                  <a:gd name="T40" fmla="*/ 20 w 93"/>
                  <a:gd name="T41" fmla="*/ 149 h 173"/>
                  <a:gd name="T42" fmla="*/ 18 w 93"/>
                  <a:gd name="T43" fmla="*/ 149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6 h 173"/>
                  <a:gd name="T50" fmla="*/ 78 w 93"/>
                  <a:gd name="T51" fmla="*/ 81 h 173"/>
                  <a:gd name="T52" fmla="*/ 78 w 93"/>
                  <a:gd name="T53" fmla="*/ 66 h 173"/>
                  <a:gd name="T54" fmla="*/ 93 w 93"/>
                  <a:gd name="T55" fmla="*/ 51 h 173"/>
                  <a:gd name="T56" fmla="*/ 76 w 93"/>
                  <a:gd name="T57" fmla="*/ 0 h 173"/>
                  <a:gd name="T58" fmla="*/ 76 w 93"/>
                  <a:gd name="T59" fmla="*/ 0 h 173"/>
                  <a:gd name="T60" fmla="*/ 76 w 93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1"/>
                      <a:pt x="46" y="46"/>
                      <a:pt x="52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9" y="45"/>
                      <a:pt x="65" y="50"/>
                      <a:pt x="65" y="57"/>
                    </a:cubicBezTo>
                    <a:cubicBezTo>
                      <a:pt x="65" y="57"/>
                      <a:pt x="65" y="58"/>
                      <a:pt x="65" y="59"/>
                    </a:cubicBezTo>
                    <a:cubicBezTo>
                      <a:pt x="65" y="59"/>
                      <a:pt x="65" y="59"/>
                      <a:pt x="65" y="60"/>
                    </a:cubicBezTo>
                    <a:cubicBezTo>
                      <a:pt x="65" y="66"/>
                      <a:pt x="60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47" y="72"/>
                      <a:pt x="41" y="67"/>
                      <a:pt x="41" y="61"/>
                    </a:cubicBezTo>
                    <a:cubicBezTo>
                      <a:pt x="41" y="60"/>
                      <a:pt x="41" y="59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50" y="5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7" y="74"/>
                      <a:pt x="0" y="108"/>
                      <a:pt x="0" y="108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43" y="125"/>
                      <a:pt x="43" y="125"/>
                      <a:pt x="43" y="125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7" y="138"/>
                      <a:pt x="35" y="149"/>
                      <a:pt x="20" y="149"/>
                    </a:cubicBezTo>
                    <a:cubicBezTo>
                      <a:pt x="20" y="149"/>
                      <a:pt x="19" y="149"/>
                      <a:pt x="18" y="149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39"/>
                      <a:pt x="93" y="9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85" y="96"/>
                      <a:pt x="78" y="90"/>
                      <a:pt x="78" y="81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58"/>
                      <a:pt x="85" y="51"/>
                      <a:pt x="93" y="51"/>
                    </a:cubicBezTo>
                    <a:cubicBezTo>
                      <a:pt x="81" y="34"/>
                      <a:pt x="77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5" name="îŝḻiḑé" descr="897d5fc5-0115-4a80-99cb-610b93916908"/>
              <p:cNvSpPr/>
              <p:nvPr/>
            </p:nvSpPr>
            <p:spPr bwMode="auto">
              <a:xfrm>
                <a:off x="10063499" y="1854663"/>
                <a:ext cx="23361" cy="18953"/>
              </a:xfrm>
              <a:custGeom>
                <a:avLst/>
                <a:gdLst>
                  <a:gd name="T0" fmla="*/ 29 w 29"/>
                  <a:gd name="T1" fmla="*/ 0 h 24"/>
                  <a:gd name="T2" fmla="*/ 25 w 29"/>
                  <a:gd name="T3" fmla="*/ 0 h 24"/>
                  <a:gd name="T4" fmla="*/ 25 w 29"/>
                  <a:gd name="T5" fmla="*/ 5 h 24"/>
                  <a:gd name="T6" fmla="*/ 21 w 29"/>
                  <a:gd name="T7" fmla="*/ 9 h 24"/>
                  <a:gd name="T8" fmla="*/ 0 w 29"/>
                  <a:gd name="T9" fmla="*/ 9 h 24"/>
                  <a:gd name="T10" fmla="*/ 0 w 29"/>
                  <a:gd name="T11" fmla="*/ 24 h 24"/>
                  <a:gd name="T12" fmla="*/ 2 w 29"/>
                  <a:gd name="T13" fmla="*/ 24 h 24"/>
                  <a:gd name="T14" fmla="*/ 29 w 29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4">
                    <a:moveTo>
                      <a:pt x="29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3" y="9"/>
                      <a:pt x="2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7" y="24"/>
                      <a:pt x="29" y="13"/>
                      <a:pt x="29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6" name="ïŝḻïḋé" descr="15293b4c-1019-46bf-a89b-e19bd904b043"/>
              <p:cNvSpPr/>
              <p:nvPr/>
            </p:nvSpPr>
            <p:spPr bwMode="auto">
              <a:xfrm>
                <a:off x="10063499" y="1854663"/>
                <a:ext cx="19835" cy="7052"/>
              </a:xfrm>
              <a:custGeom>
                <a:avLst/>
                <a:gdLst>
                  <a:gd name="T0" fmla="*/ 25 w 25"/>
                  <a:gd name="T1" fmla="*/ 0 h 9"/>
                  <a:gd name="T2" fmla="*/ 0 w 25"/>
                  <a:gd name="T3" fmla="*/ 0 h 9"/>
                  <a:gd name="T4" fmla="*/ 0 w 25"/>
                  <a:gd name="T5" fmla="*/ 9 h 9"/>
                  <a:gd name="T6" fmla="*/ 21 w 25"/>
                  <a:gd name="T7" fmla="*/ 9 h 9"/>
                  <a:gd name="T8" fmla="*/ 25 w 25"/>
                  <a:gd name="T9" fmla="*/ 5 h 9"/>
                  <a:gd name="T10" fmla="*/ 25 w 2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9"/>
                      <a:pt x="25" y="7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7" name="ïṧḷïḍê" descr="3cd9e375-51b7-4a2a-b1d0-7106bf1064ae"/>
              <p:cNvSpPr/>
              <p:nvPr/>
            </p:nvSpPr>
            <p:spPr bwMode="auto">
              <a:xfrm>
                <a:off x="10063499" y="1754607"/>
                <a:ext cx="59945" cy="40551"/>
              </a:xfrm>
              <a:custGeom>
                <a:avLst/>
                <a:gdLst>
                  <a:gd name="T0" fmla="*/ 58 w 75"/>
                  <a:gd name="T1" fmla="*/ 0 h 51"/>
                  <a:gd name="T2" fmla="*/ 75 w 75"/>
                  <a:gd name="T3" fmla="*/ 51 h 51"/>
                  <a:gd name="T4" fmla="*/ 75 w 75"/>
                  <a:gd name="T5" fmla="*/ 51 h 51"/>
                  <a:gd name="T6" fmla="*/ 75 w 75"/>
                  <a:gd name="T7" fmla="*/ 51 h 51"/>
                  <a:gd name="T8" fmla="*/ 75 w 75"/>
                  <a:gd name="T9" fmla="*/ 51 h 51"/>
                  <a:gd name="T10" fmla="*/ 58 w 75"/>
                  <a:gd name="T11" fmla="*/ 0 h 51"/>
                  <a:gd name="T12" fmla="*/ 58 w 75"/>
                  <a:gd name="T13" fmla="*/ 0 h 51"/>
                  <a:gd name="T14" fmla="*/ 0 w 75"/>
                  <a:gd name="T15" fmla="*/ 7 h 51"/>
                  <a:gd name="T16" fmla="*/ 0 w 75"/>
                  <a:gd name="T17" fmla="*/ 7 h 51"/>
                  <a:gd name="T18" fmla="*/ 0 w 75"/>
                  <a:gd name="T19" fmla="*/ 7 h 51"/>
                  <a:gd name="T20" fmla="*/ 58 w 75"/>
                  <a:gd name="T21" fmla="*/ 0 h 51"/>
                  <a:gd name="T22" fmla="*/ 58 w 75"/>
                  <a:gd name="T23" fmla="*/ 0 h 51"/>
                  <a:gd name="T24" fmla="*/ 58 w 75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1">
                    <a:moveTo>
                      <a:pt x="58" y="0"/>
                    </a:moveTo>
                    <a:cubicBezTo>
                      <a:pt x="59" y="1"/>
                      <a:pt x="63" y="34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63" y="34"/>
                      <a:pt x="59" y="1"/>
                      <a:pt x="58" y="0"/>
                    </a:cubicBezTo>
                    <a:moveTo>
                      <a:pt x="58" y="0"/>
                    </a:moveTo>
                    <a:cubicBezTo>
                      <a:pt x="58" y="0"/>
                      <a:pt x="3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2" y="5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8" name="íṩļîḋê" descr="d46b9ddc-b2bc-4209-bdc1-9f1af51e9dd0"/>
              <p:cNvSpPr/>
              <p:nvPr/>
            </p:nvSpPr>
            <p:spPr bwMode="auto">
              <a:xfrm>
                <a:off x="10082012" y="1801770"/>
                <a:ext cx="18954" cy="10138"/>
              </a:xfrm>
              <a:custGeom>
                <a:avLst/>
                <a:gdLst>
                  <a:gd name="T0" fmla="*/ 0 w 24"/>
                  <a:gd name="T1" fmla="*/ 0 h 13"/>
                  <a:gd name="T2" fmla="*/ 0 w 24"/>
                  <a:gd name="T3" fmla="*/ 2 h 13"/>
                  <a:gd name="T4" fmla="*/ 12 w 24"/>
                  <a:gd name="T5" fmla="*/ 13 h 13"/>
                  <a:gd name="T6" fmla="*/ 12 w 24"/>
                  <a:gd name="T7" fmla="*/ 13 h 13"/>
                  <a:gd name="T8" fmla="*/ 24 w 24"/>
                  <a:gd name="T9" fmla="*/ 1 h 13"/>
                  <a:gd name="T10" fmla="*/ 24 w 24"/>
                  <a:gd name="T11" fmla="*/ 0 h 13"/>
                  <a:gd name="T12" fmla="*/ 12 w 24"/>
                  <a:gd name="T13" fmla="*/ 10 h 13"/>
                  <a:gd name="T14" fmla="*/ 12 w 24"/>
                  <a:gd name="T15" fmla="*/ 10 h 13"/>
                  <a:gd name="T16" fmla="*/ 0 w 2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3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6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9" y="13"/>
                      <a:pt x="24" y="7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5"/>
                      <a:pt x="18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6" y="10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9" name="ïṧ1íḍe" descr="35f0c47c-0e83-46ef-aff1-ad248f678a59"/>
              <p:cNvSpPr/>
              <p:nvPr/>
            </p:nvSpPr>
            <p:spPr bwMode="auto">
              <a:xfrm>
                <a:off x="10082012" y="1790751"/>
                <a:ext cx="18954" cy="18953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9 h 24"/>
                  <a:gd name="T4" fmla="*/ 16 w 24"/>
                  <a:gd name="T5" fmla="*/ 6 h 24"/>
                  <a:gd name="T6" fmla="*/ 16 w 24"/>
                  <a:gd name="T7" fmla="*/ 6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3 h 24"/>
                  <a:gd name="T20" fmla="*/ 0 w 24"/>
                  <a:gd name="T21" fmla="*/ 14 h 24"/>
                  <a:gd name="T22" fmla="*/ 12 w 24"/>
                  <a:gd name="T23" fmla="*/ 24 h 24"/>
                  <a:gd name="T24" fmla="*/ 12 w 24"/>
                  <a:gd name="T25" fmla="*/ 24 h 24"/>
                  <a:gd name="T26" fmla="*/ 24 w 24"/>
                  <a:gd name="T27" fmla="*/ 14 h 24"/>
                  <a:gd name="T28" fmla="*/ 24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9"/>
                    </a:cubicBezTo>
                    <a:cubicBezTo>
                      <a:pt x="13" y="7"/>
                      <a:pt x="14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8"/>
                    </a:cubicBezTo>
                    <a:cubicBezTo>
                      <a:pt x="19" y="10"/>
                      <a:pt x="18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0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4" y="14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0" name="îSlïďe" descr="2ed4c36c-abce-4b06-a163-1492ca2be10a"/>
              <p:cNvSpPr/>
              <p:nvPr/>
            </p:nvSpPr>
            <p:spPr bwMode="auto">
              <a:xfrm>
                <a:off x="10092150" y="1795158"/>
                <a:ext cx="4849" cy="3967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0 w 6"/>
                  <a:gd name="T5" fmla="*/ 3 h 5"/>
                  <a:gd name="T6" fmla="*/ 3 w 6"/>
                  <a:gd name="T7" fmla="*/ 5 h 5"/>
                  <a:gd name="T8" fmla="*/ 3 w 6"/>
                  <a:gd name="T9" fmla="*/ 5 h 5"/>
                  <a:gd name="T10" fmla="*/ 6 w 6"/>
                  <a:gd name="T11" fmla="*/ 2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1" name="íşľidê" descr="858b9531-b469-4aa7-bde1-e33f348e301f"/>
              <p:cNvSpPr/>
              <p:nvPr/>
            </p:nvSpPr>
            <p:spPr bwMode="auto">
              <a:xfrm>
                <a:off x="10135787" y="18075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2" name="íṥļïḓè" descr="3298cf17-4eef-48bc-9443-6b79bf4734ad"/>
              <p:cNvSpPr/>
              <p:nvPr/>
            </p:nvSpPr>
            <p:spPr bwMode="auto">
              <a:xfrm>
                <a:off x="10111544" y="1795158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5 h 45"/>
                  <a:gd name="T22" fmla="*/ 25 w 30"/>
                  <a:gd name="T23" fmla="*/ 4 h 45"/>
                  <a:gd name="T24" fmla="*/ 16 w 30"/>
                  <a:gd name="T25" fmla="*/ 0 h 45"/>
                  <a:gd name="T26" fmla="*/ 15 w 30"/>
                  <a:gd name="T27" fmla="*/ 0 h 45"/>
                  <a:gd name="T28" fmla="*/ 15 w 30"/>
                  <a:gd name="T29" fmla="*/ 0 h 45"/>
                  <a:gd name="T30" fmla="*/ 15 w 30"/>
                  <a:gd name="T31" fmla="*/ 0 h 45"/>
                  <a:gd name="T32" fmla="*/ 15 w 30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0"/>
                      <a:pt x="28" y="6"/>
                      <a:pt x="25" y="4"/>
                    </a:cubicBezTo>
                    <a:cubicBezTo>
                      <a:pt x="23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3" name="îŝlíde" descr="94d0a980-28bb-4b1d-add5-63718864ed8e"/>
              <p:cNvSpPr/>
              <p:nvPr/>
            </p:nvSpPr>
            <p:spPr bwMode="auto">
              <a:xfrm>
                <a:off x="9445531" y="2528607"/>
                <a:ext cx="276367" cy="37025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9 h 46"/>
                  <a:gd name="T20" fmla="*/ 190 w 345"/>
                  <a:gd name="T21" fmla="*/ 9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1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4" name="îŝḻïďè" descr="e1d9a2ed-cb01-4bca-b2c3-48c517fc5592"/>
              <p:cNvSpPr/>
              <p:nvPr/>
            </p:nvSpPr>
            <p:spPr bwMode="auto">
              <a:xfrm>
                <a:off x="9532364" y="2266346"/>
                <a:ext cx="47604" cy="269754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245" name="íṡḷîďè" descr="76f97f46-b9bf-4f39-8b2e-c48da523b9e1"/>
              <p:cNvSpPr/>
              <p:nvPr/>
            </p:nvSpPr>
            <p:spPr bwMode="auto">
              <a:xfrm>
                <a:off x="9532364" y="2266346"/>
                <a:ext cx="47604" cy="269754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246" name="îṩḷíḑè" descr="09d78c22-8542-416c-a886-14cd12520972"/>
              <p:cNvSpPr/>
              <p:nvPr/>
            </p:nvSpPr>
            <p:spPr bwMode="auto">
              <a:xfrm>
                <a:off x="9532364" y="2272958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7" name="ïṧḻïḓé" descr="9d5145e2-2fc6-47b1-925f-e58d4ffca5f6"/>
              <p:cNvSpPr/>
              <p:nvPr/>
            </p:nvSpPr>
            <p:spPr bwMode="auto">
              <a:xfrm>
                <a:off x="9532364" y="22729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8" name="íś1ïďè" descr="e8300a4d-6b3c-477e-908c-9ab61179b3c6"/>
              <p:cNvSpPr/>
              <p:nvPr/>
            </p:nvSpPr>
            <p:spPr bwMode="auto">
              <a:xfrm>
                <a:off x="9532364" y="2272958"/>
                <a:ext cx="47604" cy="18072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9" name="işlíḋê" descr="f1854566-3f28-4600-992e-7ec2271fc45a"/>
              <p:cNvSpPr/>
              <p:nvPr/>
            </p:nvSpPr>
            <p:spPr bwMode="auto">
              <a:xfrm>
                <a:off x="9532364" y="2272958"/>
                <a:ext cx="47604" cy="18072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0" name="ïSļïḑè" descr="fda11b76-4e4b-44af-9713-9412b0b44458"/>
              <p:cNvSpPr/>
              <p:nvPr/>
            </p:nvSpPr>
            <p:spPr bwMode="auto">
              <a:xfrm>
                <a:off x="9537653" y="2508772"/>
                <a:ext cx="37907" cy="42315"/>
              </a:xfrm>
              <a:custGeom>
                <a:avLst/>
                <a:gdLst>
                  <a:gd name="T0" fmla="*/ 42 w 47"/>
                  <a:gd name="T1" fmla="*/ 0 h 53"/>
                  <a:gd name="T2" fmla="*/ 23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3 w 47"/>
                  <a:gd name="T9" fmla="*/ 53 h 53"/>
                  <a:gd name="T10" fmla="*/ 47 w 47"/>
                  <a:gd name="T11" fmla="*/ 25 h 53"/>
                  <a:gd name="T12" fmla="*/ 42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7" y="43"/>
                      <a:pt x="47" y="25"/>
                    </a:cubicBezTo>
                    <a:cubicBezTo>
                      <a:pt x="47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1" name="íš1ïḑe" descr="ffde47c5-babd-4270-8930-2014227686c0"/>
              <p:cNvSpPr/>
              <p:nvPr/>
            </p:nvSpPr>
            <p:spPr bwMode="auto">
              <a:xfrm>
                <a:off x="9588343" y="2266346"/>
                <a:ext cx="48045" cy="269754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252" name="iṣḻíḍè" descr="5ab2228f-0e74-447a-9749-4d4492c08a43"/>
              <p:cNvSpPr/>
              <p:nvPr/>
            </p:nvSpPr>
            <p:spPr bwMode="auto">
              <a:xfrm>
                <a:off x="9588343" y="2266346"/>
                <a:ext cx="48045" cy="269754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253" name="í$ľîďê" descr="4de2833a-2ff1-4c77-bb45-511cbe51fb75"/>
              <p:cNvSpPr/>
              <p:nvPr/>
            </p:nvSpPr>
            <p:spPr bwMode="auto">
              <a:xfrm>
                <a:off x="9588343" y="2272958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4" name="ïśľíḋé" descr="b681bce0-5ed4-4aab-a992-e04683464859"/>
              <p:cNvSpPr/>
              <p:nvPr/>
            </p:nvSpPr>
            <p:spPr bwMode="auto">
              <a:xfrm>
                <a:off x="9588343" y="22729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5" name="íŝľiḑe" descr="2721100c-8b34-4eb3-9da6-b4338104a040"/>
              <p:cNvSpPr/>
              <p:nvPr/>
            </p:nvSpPr>
            <p:spPr bwMode="auto">
              <a:xfrm>
                <a:off x="9588343" y="2272958"/>
                <a:ext cx="47163" cy="17631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6" name="iṥḻïde" descr="672c002c-f5cc-49a3-9608-85b89cc65ad2"/>
              <p:cNvSpPr/>
              <p:nvPr/>
            </p:nvSpPr>
            <p:spPr bwMode="auto">
              <a:xfrm>
                <a:off x="9588343" y="2272958"/>
                <a:ext cx="47163" cy="17631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7" name="íśḷiḍé" descr="f0d067d7-8f63-4f99-acfb-f612dc9177d8"/>
              <p:cNvSpPr/>
              <p:nvPr/>
            </p:nvSpPr>
            <p:spPr bwMode="auto">
              <a:xfrm>
                <a:off x="9593191" y="2508772"/>
                <a:ext cx="37466" cy="42315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6 h 53"/>
                  <a:gd name="T4" fmla="*/ 43 w 47"/>
                  <a:gd name="T5" fmla="*/ 0 h 53"/>
                  <a:gd name="T6" fmla="*/ 47 w 47"/>
                  <a:gd name="T7" fmla="*/ 25 h 53"/>
                  <a:gd name="T8" fmla="*/ 24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6"/>
                      <a:pt x="24" y="26"/>
                    </a:cubicBezTo>
                    <a:cubicBezTo>
                      <a:pt x="39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8" name="iṣḷïḓè" descr="8bb0d95a-062f-45ab-99de-079e2d351ecb"/>
              <p:cNvSpPr/>
              <p:nvPr/>
            </p:nvSpPr>
            <p:spPr bwMode="auto">
              <a:xfrm>
                <a:off x="9509003" y="1902707"/>
                <a:ext cx="149423" cy="85510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9" name="işḷíḍè" descr="3446c178-966e-4c10-b353-1b8194dd306b"/>
              <p:cNvSpPr/>
              <p:nvPr/>
            </p:nvSpPr>
            <p:spPr bwMode="auto">
              <a:xfrm>
                <a:off x="9556166" y="1881550"/>
                <a:ext cx="55097" cy="11151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0" name="îş1îḑe" descr="b4979e53-3424-4090-823b-dc34363ac14e"/>
              <p:cNvSpPr/>
              <p:nvPr/>
            </p:nvSpPr>
            <p:spPr bwMode="auto">
              <a:xfrm>
                <a:off x="9556166" y="1881550"/>
                <a:ext cx="55097" cy="111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1" name="ïş1iḑè" descr="06d59fcf-5e7f-40b2-8253-87e466c0a875"/>
              <p:cNvSpPr/>
              <p:nvPr/>
            </p:nvSpPr>
            <p:spPr bwMode="auto">
              <a:xfrm>
                <a:off x="9556166" y="1887280"/>
                <a:ext cx="55097" cy="23361"/>
              </a:xfrm>
              <a:custGeom>
                <a:avLst/>
                <a:gdLst>
                  <a:gd name="T0" fmla="*/ 69 w 69"/>
                  <a:gd name="T1" fmla="*/ 0 h 29"/>
                  <a:gd name="T2" fmla="*/ 65 w 69"/>
                  <a:gd name="T3" fmla="*/ 0 h 29"/>
                  <a:gd name="T4" fmla="*/ 38 w 69"/>
                  <a:gd name="T5" fmla="*/ 10 h 29"/>
                  <a:gd name="T6" fmla="*/ 35 w 69"/>
                  <a:gd name="T7" fmla="*/ 10 h 29"/>
                  <a:gd name="T8" fmla="*/ 1 w 69"/>
                  <a:gd name="T9" fmla="*/ 0 h 29"/>
                  <a:gd name="T10" fmla="*/ 0 w 69"/>
                  <a:gd name="T11" fmla="*/ 0 h 29"/>
                  <a:gd name="T12" fmla="*/ 0 w 69"/>
                  <a:gd name="T13" fmla="*/ 4 h 29"/>
                  <a:gd name="T14" fmla="*/ 69 w 69"/>
                  <a:gd name="T15" fmla="*/ 29 h 29"/>
                  <a:gd name="T16" fmla="*/ 69 w 69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56" y="5"/>
                      <a:pt x="47" y="9"/>
                      <a:pt x="38" y="10"/>
                    </a:cubicBezTo>
                    <a:cubicBezTo>
                      <a:pt x="37" y="10"/>
                      <a:pt x="36" y="10"/>
                      <a:pt x="35" y="10"/>
                    </a:cubicBezTo>
                    <a:cubicBezTo>
                      <a:pt x="24" y="10"/>
                      <a:pt x="12" y="6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2" name="iSḻîḍè" descr="77fb3e23-0645-4dde-92df-f6fd146918c9"/>
              <p:cNvSpPr/>
              <p:nvPr/>
            </p:nvSpPr>
            <p:spPr bwMode="auto">
              <a:xfrm>
                <a:off x="9485642" y="2080780"/>
                <a:ext cx="197027" cy="192178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63" name="íṧļîḑé" descr="e0dd2c5e-906a-4a26-b105-fee9962d2645"/>
              <p:cNvSpPr/>
              <p:nvPr/>
            </p:nvSpPr>
            <p:spPr bwMode="auto">
              <a:xfrm>
                <a:off x="9509003" y="2105023"/>
                <a:ext cx="155153" cy="39229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4" name="íṡḷîďe" descr="00e94030-b0b1-4239-a825-af8e118d776e"/>
              <p:cNvSpPr/>
              <p:nvPr/>
            </p:nvSpPr>
            <p:spPr bwMode="auto">
              <a:xfrm>
                <a:off x="9497102" y="1911964"/>
                <a:ext cx="174107" cy="193059"/>
              </a:xfrm>
              <a:custGeom>
                <a:avLst/>
                <a:gdLst>
                  <a:gd name="T0" fmla="*/ 181 w 218"/>
                  <a:gd name="T1" fmla="*/ 119 h 241"/>
                  <a:gd name="T2" fmla="*/ 144 w 218"/>
                  <a:gd name="T3" fmla="*/ 0 h 241"/>
                  <a:gd name="T4" fmla="*/ 109 w 218"/>
                  <a:gd name="T5" fmla="*/ 81 h 241"/>
                  <a:gd name="T6" fmla="*/ 74 w 218"/>
                  <a:gd name="T7" fmla="*/ 0 h 241"/>
                  <a:gd name="T8" fmla="*/ 37 w 218"/>
                  <a:gd name="T9" fmla="*/ 119 h 241"/>
                  <a:gd name="T10" fmla="*/ 5 w 218"/>
                  <a:gd name="T11" fmla="*/ 241 h 241"/>
                  <a:gd name="T12" fmla="*/ 109 w 218"/>
                  <a:gd name="T13" fmla="*/ 241 h 241"/>
                  <a:gd name="T14" fmla="*/ 212 w 218"/>
                  <a:gd name="T15" fmla="*/ 241 h 241"/>
                  <a:gd name="T16" fmla="*/ 181 w 218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1">
                    <a:moveTo>
                      <a:pt x="181" y="119"/>
                    </a:moveTo>
                    <a:cubicBezTo>
                      <a:pt x="209" y="90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90"/>
                      <a:pt x="37" y="119"/>
                    </a:cubicBezTo>
                    <a:cubicBezTo>
                      <a:pt x="37" y="119"/>
                      <a:pt x="27" y="156"/>
                      <a:pt x="5" y="241"/>
                    </a:cubicBezTo>
                    <a:cubicBezTo>
                      <a:pt x="109" y="241"/>
                      <a:pt x="109" y="241"/>
                      <a:pt x="109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65" name="ïṥļîdè" descr="b0d9f5d0-694c-4856-9d8b-d78ddf63e940"/>
              <p:cNvSpPr/>
              <p:nvPr/>
            </p:nvSpPr>
            <p:spPr bwMode="auto">
              <a:xfrm>
                <a:off x="9675616" y="1649703"/>
                <a:ext cx="59064" cy="80221"/>
              </a:xfrm>
              <a:custGeom>
                <a:avLst/>
                <a:gdLst>
                  <a:gd name="T0" fmla="*/ 14 w 74"/>
                  <a:gd name="T1" fmla="*/ 37 h 100"/>
                  <a:gd name="T2" fmla="*/ 36 w 74"/>
                  <a:gd name="T3" fmla="*/ 97 h 100"/>
                  <a:gd name="T4" fmla="*/ 74 w 74"/>
                  <a:gd name="T5" fmla="*/ 85 h 100"/>
                  <a:gd name="T6" fmla="*/ 51 w 74"/>
                  <a:gd name="T7" fmla="*/ 22 h 100"/>
                  <a:gd name="T8" fmla="*/ 14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14" y="37"/>
                    </a:moveTo>
                    <a:cubicBezTo>
                      <a:pt x="19" y="48"/>
                      <a:pt x="27" y="91"/>
                      <a:pt x="36" y="97"/>
                    </a:cubicBezTo>
                    <a:cubicBezTo>
                      <a:pt x="41" y="100"/>
                      <a:pt x="68" y="87"/>
                      <a:pt x="74" y="85"/>
                    </a:cubicBezTo>
                    <a:cubicBezTo>
                      <a:pt x="68" y="66"/>
                      <a:pt x="63" y="40"/>
                      <a:pt x="51" y="22"/>
                    </a:cubicBezTo>
                    <a:cubicBezTo>
                      <a:pt x="36" y="0"/>
                      <a:pt x="0" y="5"/>
                      <a:pt x="14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6" name="iṥlîḋê" descr="78bf4bc6-26e3-40b6-9446-285282cfbabf"/>
              <p:cNvSpPr/>
              <p:nvPr/>
            </p:nvSpPr>
            <p:spPr bwMode="auto">
              <a:xfrm>
                <a:off x="9675616" y="1677031"/>
                <a:ext cx="37466" cy="53334"/>
              </a:xfrm>
              <a:custGeom>
                <a:avLst/>
                <a:gdLst>
                  <a:gd name="T0" fmla="*/ 7 w 47"/>
                  <a:gd name="T1" fmla="*/ 19 h 67"/>
                  <a:gd name="T2" fmla="*/ 39 w 47"/>
                  <a:gd name="T3" fmla="*/ 38 h 67"/>
                  <a:gd name="T4" fmla="*/ 22 w 47"/>
                  <a:gd name="T5" fmla="*/ 18 h 67"/>
                  <a:gd name="T6" fmla="*/ 7 w 47"/>
                  <a:gd name="T7" fmla="*/ 19 h 67"/>
                  <a:gd name="T8" fmla="*/ 7 w 47"/>
                  <a:gd name="T9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7">
                    <a:moveTo>
                      <a:pt x="7" y="19"/>
                    </a:moveTo>
                    <a:cubicBezTo>
                      <a:pt x="12" y="30"/>
                      <a:pt x="47" y="67"/>
                      <a:pt x="39" y="38"/>
                    </a:cubicBezTo>
                    <a:cubicBezTo>
                      <a:pt x="38" y="35"/>
                      <a:pt x="25" y="20"/>
                      <a:pt x="22" y="18"/>
                    </a:cubicBezTo>
                    <a:cubicBezTo>
                      <a:pt x="21" y="17"/>
                      <a:pt x="0" y="0"/>
                      <a:pt x="7" y="19"/>
                    </a:cubicBezTo>
                    <a:cubicBezTo>
                      <a:pt x="12" y="29"/>
                      <a:pt x="6" y="15"/>
                      <a:pt x="7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7" name="işļïde" descr="3fc26b73-1285-4d45-bb50-ce184259df58"/>
              <p:cNvSpPr/>
              <p:nvPr/>
            </p:nvSpPr>
            <p:spPr bwMode="auto">
              <a:xfrm>
                <a:off x="9629776" y="1700832"/>
                <a:ext cx="128266" cy="259175"/>
              </a:xfrm>
              <a:custGeom>
                <a:avLst/>
                <a:gdLst>
                  <a:gd name="T0" fmla="*/ 17 w 160"/>
                  <a:gd name="T1" fmla="*/ 324 h 324"/>
                  <a:gd name="T2" fmla="*/ 143 w 160"/>
                  <a:gd name="T3" fmla="*/ 186 h 324"/>
                  <a:gd name="T4" fmla="*/ 129 w 160"/>
                  <a:gd name="T5" fmla="*/ 0 h 324"/>
                  <a:gd name="T6" fmla="*/ 83 w 160"/>
                  <a:gd name="T7" fmla="*/ 16 h 324"/>
                  <a:gd name="T8" fmla="*/ 0 w 160"/>
                  <a:gd name="T9" fmla="*/ 278 h 324"/>
                  <a:gd name="T10" fmla="*/ 17 w 160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324">
                    <a:moveTo>
                      <a:pt x="17" y="324"/>
                    </a:moveTo>
                    <a:cubicBezTo>
                      <a:pt x="83" y="300"/>
                      <a:pt x="127" y="252"/>
                      <a:pt x="143" y="186"/>
                    </a:cubicBezTo>
                    <a:cubicBezTo>
                      <a:pt x="160" y="117"/>
                      <a:pt x="145" y="47"/>
                      <a:pt x="129" y="0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99" y="64"/>
                      <a:pt x="143" y="227"/>
                      <a:pt x="0" y="278"/>
                    </a:cubicBezTo>
                    <a:lnTo>
                      <a:pt x="17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268" name="ïŝ1iḓê" descr="ae26650b-cd81-4ee1-88bf-9bb560637632"/>
              <p:cNvSpPr/>
              <p:nvPr/>
            </p:nvSpPr>
            <p:spPr bwMode="auto">
              <a:xfrm>
                <a:off x="9527956" y="2014664"/>
                <a:ext cx="52893" cy="38788"/>
              </a:xfrm>
              <a:custGeom>
                <a:avLst/>
                <a:gdLst>
                  <a:gd name="T0" fmla="*/ 44 w 66"/>
                  <a:gd name="T1" fmla="*/ 2 h 49"/>
                  <a:gd name="T2" fmla="*/ 22 w 66"/>
                  <a:gd name="T3" fmla="*/ 5 h 49"/>
                  <a:gd name="T4" fmla="*/ 7 w 66"/>
                  <a:gd name="T5" fmla="*/ 7 h 49"/>
                  <a:gd name="T6" fmla="*/ 0 w 66"/>
                  <a:gd name="T7" fmla="*/ 8 h 49"/>
                  <a:gd name="T8" fmla="*/ 3 w 66"/>
                  <a:gd name="T9" fmla="*/ 49 h 49"/>
                  <a:gd name="T10" fmla="*/ 11 w 66"/>
                  <a:gd name="T11" fmla="*/ 48 h 49"/>
                  <a:gd name="T12" fmla="*/ 27 w 66"/>
                  <a:gd name="T13" fmla="*/ 47 h 49"/>
                  <a:gd name="T14" fmla="*/ 51 w 66"/>
                  <a:gd name="T15" fmla="*/ 43 h 49"/>
                  <a:gd name="T16" fmla="*/ 64 w 66"/>
                  <a:gd name="T17" fmla="*/ 19 h 49"/>
                  <a:gd name="T18" fmla="*/ 44 w 66"/>
                  <a:gd name="T19" fmla="*/ 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44" y="2"/>
                    </a:moveTo>
                    <a:cubicBezTo>
                      <a:pt x="44" y="2"/>
                      <a:pt x="33" y="4"/>
                      <a:pt x="22" y="5"/>
                    </a:cubicBezTo>
                    <a:cubicBezTo>
                      <a:pt x="17" y="6"/>
                      <a:pt x="11" y="7"/>
                      <a:pt x="7" y="7"/>
                    </a:cubicBezTo>
                    <a:cubicBezTo>
                      <a:pt x="3" y="7"/>
                      <a:pt x="0" y="8"/>
                      <a:pt x="0" y="8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6" y="49"/>
                      <a:pt x="11" y="48"/>
                    </a:cubicBezTo>
                    <a:cubicBezTo>
                      <a:pt x="15" y="48"/>
                      <a:pt x="21" y="47"/>
                      <a:pt x="27" y="47"/>
                    </a:cubicBezTo>
                    <a:cubicBezTo>
                      <a:pt x="39" y="45"/>
                      <a:pt x="51" y="43"/>
                      <a:pt x="51" y="43"/>
                    </a:cubicBezTo>
                    <a:cubicBezTo>
                      <a:pt x="60" y="41"/>
                      <a:pt x="66" y="31"/>
                      <a:pt x="64" y="19"/>
                    </a:cubicBezTo>
                    <a:cubicBezTo>
                      <a:pt x="62" y="8"/>
                      <a:pt x="53" y="0"/>
                      <a:pt x="44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69" name="î$ļídê" descr="1cd1cdd0-e80d-45e6-8a6a-50e5f7cde5b2"/>
              <p:cNvSpPr/>
              <p:nvPr/>
            </p:nvSpPr>
            <p:spPr bwMode="auto">
              <a:xfrm>
                <a:off x="9539416" y="1991303"/>
                <a:ext cx="24684" cy="40111"/>
              </a:xfrm>
              <a:custGeom>
                <a:avLst/>
                <a:gdLst>
                  <a:gd name="T0" fmla="*/ 9 w 31"/>
                  <a:gd name="T1" fmla="*/ 50 h 50"/>
                  <a:gd name="T2" fmla="*/ 4 w 31"/>
                  <a:gd name="T3" fmla="*/ 48 h 50"/>
                  <a:gd name="T4" fmla="*/ 2 w 31"/>
                  <a:gd name="T5" fmla="*/ 37 h 50"/>
                  <a:gd name="T6" fmla="*/ 14 w 31"/>
                  <a:gd name="T7" fmla="*/ 8 h 50"/>
                  <a:gd name="T8" fmla="*/ 22 w 31"/>
                  <a:gd name="T9" fmla="*/ 0 h 50"/>
                  <a:gd name="T10" fmla="*/ 31 w 31"/>
                  <a:gd name="T11" fmla="*/ 8 h 50"/>
                  <a:gd name="T12" fmla="*/ 16 w 31"/>
                  <a:gd name="T13" fmla="*/ 47 h 50"/>
                  <a:gd name="T14" fmla="*/ 9 w 31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9" y="50"/>
                    </a:moveTo>
                    <a:cubicBezTo>
                      <a:pt x="7" y="50"/>
                      <a:pt x="5" y="49"/>
                      <a:pt x="4" y="48"/>
                    </a:cubicBezTo>
                    <a:cubicBezTo>
                      <a:pt x="0" y="45"/>
                      <a:pt x="0" y="40"/>
                      <a:pt x="2" y="37"/>
                    </a:cubicBezTo>
                    <a:cubicBezTo>
                      <a:pt x="6" y="32"/>
                      <a:pt x="14" y="19"/>
                      <a:pt x="14" y="8"/>
                    </a:cubicBezTo>
                    <a:cubicBezTo>
                      <a:pt x="14" y="4"/>
                      <a:pt x="18" y="0"/>
                      <a:pt x="22" y="0"/>
                    </a:cubicBezTo>
                    <a:cubicBezTo>
                      <a:pt x="27" y="0"/>
                      <a:pt x="31" y="4"/>
                      <a:pt x="31" y="8"/>
                    </a:cubicBezTo>
                    <a:cubicBezTo>
                      <a:pt x="31" y="27"/>
                      <a:pt x="17" y="45"/>
                      <a:pt x="16" y="47"/>
                    </a:cubicBezTo>
                    <a:cubicBezTo>
                      <a:pt x="14" y="49"/>
                      <a:pt x="11" y="50"/>
                      <a:pt x="9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0" name="ïsľîḍé" descr="99e45ff2-f0bb-4961-9130-65955e781824"/>
              <p:cNvSpPr/>
              <p:nvPr/>
            </p:nvSpPr>
            <p:spPr bwMode="auto">
              <a:xfrm>
                <a:off x="9503273" y="2053011"/>
                <a:ext cx="11460" cy="9256"/>
              </a:xfrm>
              <a:custGeom>
                <a:avLst/>
                <a:gdLst>
                  <a:gd name="T0" fmla="*/ 0 w 14"/>
                  <a:gd name="T1" fmla="*/ 0 h 12"/>
                  <a:gd name="T2" fmla="*/ 0 w 14"/>
                  <a:gd name="T3" fmla="*/ 11 h 12"/>
                  <a:gd name="T4" fmla="*/ 11 w 14"/>
                  <a:gd name="T5" fmla="*/ 12 h 12"/>
                  <a:gd name="T6" fmla="*/ 14 w 14"/>
                  <a:gd name="T7" fmla="*/ 0 h 12"/>
                  <a:gd name="T8" fmla="*/ 0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7" y="11"/>
                      <a:pt x="11" y="12"/>
                    </a:cubicBezTo>
                    <a:cubicBezTo>
                      <a:pt x="12" y="8"/>
                      <a:pt x="13" y="4"/>
                      <a:pt x="14" y="0"/>
                    </a:cubicBezTo>
                    <a:cubicBezTo>
                      <a:pt x="9" y="0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1" name="ïSľîdè" descr="88cdaf30-dc75-4856-b339-14a16d820bc6"/>
              <p:cNvSpPr/>
              <p:nvPr/>
            </p:nvSpPr>
            <p:spPr bwMode="auto">
              <a:xfrm>
                <a:off x="9512088" y="2053011"/>
                <a:ext cx="24243" cy="9256"/>
              </a:xfrm>
              <a:custGeom>
                <a:avLst/>
                <a:gdLst>
                  <a:gd name="T0" fmla="*/ 23 w 30"/>
                  <a:gd name="T1" fmla="*/ 0 h 12"/>
                  <a:gd name="T2" fmla="*/ 3 w 30"/>
                  <a:gd name="T3" fmla="*/ 0 h 12"/>
                  <a:gd name="T4" fmla="*/ 3 w 30"/>
                  <a:gd name="T5" fmla="*/ 0 h 12"/>
                  <a:gd name="T6" fmla="*/ 0 w 30"/>
                  <a:gd name="T7" fmla="*/ 12 h 12"/>
                  <a:gd name="T8" fmla="*/ 3 w 30"/>
                  <a:gd name="T9" fmla="*/ 12 h 12"/>
                  <a:gd name="T10" fmla="*/ 30 w 30"/>
                  <a:gd name="T11" fmla="*/ 10 h 12"/>
                  <a:gd name="T12" fmla="*/ 29 w 30"/>
                  <a:gd name="T13" fmla="*/ 1 h 12"/>
                  <a:gd name="T14" fmla="*/ 23 w 30"/>
                  <a:gd name="T15" fmla="*/ 1 h 12"/>
                  <a:gd name="T16" fmla="*/ 23 w 30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2">
                    <a:moveTo>
                      <a:pt x="23" y="0"/>
                    </a:moveTo>
                    <a:cubicBezTo>
                      <a:pt x="16" y="0"/>
                      <a:pt x="1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4"/>
                      <a:pt x="1" y="8"/>
                      <a:pt x="0" y="12"/>
                    </a:cubicBezTo>
                    <a:cubicBezTo>
                      <a:pt x="1" y="12"/>
                      <a:pt x="2" y="12"/>
                      <a:pt x="3" y="12"/>
                    </a:cubicBezTo>
                    <a:cubicBezTo>
                      <a:pt x="12" y="12"/>
                      <a:pt x="21" y="11"/>
                      <a:pt x="30" y="1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2" name="í$ḻiḓè" descr="503ac07f-2407-42cd-a054-d98deabc0644"/>
              <p:cNvSpPr/>
              <p:nvPr/>
            </p:nvSpPr>
            <p:spPr bwMode="auto">
              <a:xfrm>
                <a:off x="9530601" y="2052130"/>
                <a:ext cx="4849" cy="1322"/>
              </a:xfrm>
              <a:custGeom>
                <a:avLst/>
                <a:gdLst>
                  <a:gd name="T0" fmla="*/ 6 w 6"/>
                  <a:gd name="T1" fmla="*/ 0 h 2"/>
                  <a:gd name="T2" fmla="*/ 0 w 6"/>
                  <a:gd name="T3" fmla="*/ 1 h 2"/>
                  <a:gd name="T4" fmla="*/ 0 w 6"/>
                  <a:gd name="T5" fmla="*/ 2 h 2"/>
                  <a:gd name="T6" fmla="*/ 6 w 6"/>
                  <a:gd name="T7" fmla="*/ 2 h 2"/>
                  <a:gd name="T8" fmla="*/ 6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4" y="0"/>
                      <a:pt x="2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3" name="íṩḷîḑe" descr="536ef3dc-d156-4b6e-b663-858a53a0d940"/>
              <p:cNvSpPr/>
              <p:nvPr/>
            </p:nvSpPr>
            <p:spPr bwMode="auto">
              <a:xfrm>
                <a:off x="9503273" y="2012901"/>
                <a:ext cx="21598" cy="9697"/>
              </a:xfrm>
              <a:custGeom>
                <a:avLst/>
                <a:gdLst>
                  <a:gd name="T0" fmla="*/ 0 w 27"/>
                  <a:gd name="T1" fmla="*/ 0 h 12"/>
                  <a:gd name="T2" fmla="*/ 0 w 27"/>
                  <a:gd name="T3" fmla="*/ 11 h 12"/>
                  <a:gd name="T4" fmla="*/ 15 w 27"/>
                  <a:gd name="T5" fmla="*/ 12 h 12"/>
                  <a:gd name="T6" fmla="*/ 24 w 27"/>
                  <a:gd name="T7" fmla="*/ 11 h 12"/>
                  <a:gd name="T8" fmla="*/ 27 w 27"/>
                  <a:gd name="T9" fmla="*/ 0 h 12"/>
                  <a:gd name="T10" fmla="*/ 15 w 27"/>
                  <a:gd name="T11" fmla="*/ 1 h 12"/>
                  <a:gd name="T12" fmla="*/ 0 w 27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1"/>
                      <a:pt x="9" y="12"/>
                      <a:pt x="15" y="12"/>
                    </a:cubicBezTo>
                    <a:cubicBezTo>
                      <a:pt x="18" y="12"/>
                      <a:pt x="21" y="12"/>
                      <a:pt x="24" y="11"/>
                    </a:cubicBezTo>
                    <a:cubicBezTo>
                      <a:pt x="25" y="7"/>
                      <a:pt x="26" y="3"/>
                      <a:pt x="27" y="0"/>
                    </a:cubicBezTo>
                    <a:cubicBezTo>
                      <a:pt x="23" y="0"/>
                      <a:pt x="19" y="1"/>
                      <a:pt x="15" y="1"/>
                    </a:cubicBezTo>
                    <a:cubicBezTo>
                      <a:pt x="9" y="1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4" name="islïḋê" descr="f1668c12-eead-47af-973a-eb13dbd36c76"/>
              <p:cNvSpPr/>
              <p:nvPr/>
            </p:nvSpPr>
            <p:spPr bwMode="auto">
              <a:xfrm>
                <a:off x="9522667" y="2012901"/>
                <a:ext cx="9697" cy="8816"/>
              </a:xfrm>
              <a:custGeom>
                <a:avLst/>
                <a:gdLst>
                  <a:gd name="T0" fmla="*/ 11 w 12"/>
                  <a:gd name="T1" fmla="*/ 0 h 11"/>
                  <a:gd name="T2" fmla="*/ 3 w 12"/>
                  <a:gd name="T3" fmla="*/ 0 h 11"/>
                  <a:gd name="T4" fmla="*/ 0 w 12"/>
                  <a:gd name="T5" fmla="*/ 11 h 11"/>
                  <a:gd name="T6" fmla="*/ 7 w 12"/>
                  <a:gd name="T7" fmla="*/ 11 h 11"/>
                  <a:gd name="T8" fmla="*/ 7 w 12"/>
                  <a:gd name="T9" fmla="*/ 10 h 11"/>
                  <a:gd name="T10" fmla="*/ 12 w 12"/>
                  <a:gd name="T11" fmla="*/ 9 h 11"/>
                  <a:gd name="T12" fmla="*/ 11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11" y="0"/>
                    </a:moveTo>
                    <a:cubicBezTo>
                      <a:pt x="8" y="0"/>
                      <a:pt x="6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9" y="9"/>
                      <a:pt x="12" y="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5" name="î$ľïdê" descr="5d63455b-2523-48f3-bef6-46a22a72b014"/>
              <p:cNvSpPr/>
              <p:nvPr/>
            </p:nvSpPr>
            <p:spPr bwMode="auto">
              <a:xfrm>
                <a:off x="9527956" y="2019953"/>
                <a:ext cx="4408" cy="1763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1 h 2"/>
                  <a:gd name="T4" fmla="*/ 0 w 5"/>
                  <a:gd name="T5" fmla="*/ 2 h 2"/>
                  <a:gd name="T6" fmla="*/ 5 w 5"/>
                  <a:gd name="T7" fmla="*/ 2 h 2"/>
                  <a:gd name="T8" fmla="*/ 5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6" name="íśḻiḋe" descr="d5fd08b4-8638-42bc-a3c0-2c41e6d46baf"/>
              <p:cNvSpPr/>
              <p:nvPr/>
            </p:nvSpPr>
            <p:spPr bwMode="auto">
              <a:xfrm>
                <a:off x="9442445" y="1907997"/>
                <a:ext cx="102701" cy="149863"/>
              </a:xfrm>
              <a:custGeom>
                <a:avLst/>
                <a:gdLst>
                  <a:gd name="T0" fmla="*/ 90 w 128"/>
                  <a:gd name="T1" fmla="*/ 187 h 187"/>
                  <a:gd name="T2" fmla="*/ 16 w 128"/>
                  <a:gd name="T3" fmla="*/ 162 h 187"/>
                  <a:gd name="T4" fmla="*/ 6 w 128"/>
                  <a:gd name="T5" fmla="*/ 112 h 187"/>
                  <a:gd name="T6" fmla="*/ 128 w 128"/>
                  <a:gd name="T7" fmla="*/ 0 h 187"/>
                  <a:gd name="T8" fmla="*/ 122 w 128"/>
                  <a:gd name="T9" fmla="*/ 53 h 187"/>
                  <a:gd name="T10" fmla="*/ 84 w 128"/>
                  <a:gd name="T11" fmla="*/ 83 h 187"/>
                  <a:gd name="T12" fmla="*/ 55 w 128"/>
                  <a:gd name="T13" fmla="*/ 125 h 187"/>
                  <a:gd name="T14" fmla="*/ 54 w 128"/>
                  <a:gd name="T15" fmla="*/ 130 h 187"/>
                  <a:gd name="T16" fmla="*/ 112 w 128"/>
                  <a:gd name="T17" fmla="*/ 136 h 187"/>
                  <a:gd name="T18" fmla="*/ 116 w 128"/>
                  <a:gd name="T19" fmla="*/ 186 h 187"/>
                  <a:gd name="T20" fmla="*/ 90 w 128"/>
                  <a:gd name="T21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87">
                    <a:moveTo>
                      <a:pt x="90" y="187"/>
                    </a:moveTo>
                    <a:cubicBezTo>
                      <a:pt x="55" y="187"/>
                      <a:pt x="30" y="179"/>
                      <a:pt x="16" y="162"/>
                    </a:cubicBezTo>
                    <a:cubicBezTo>
                      <a:pt x="8" y="153"/>
                      <a:pt x="0" y="137"/>
                      <a:pt x="6" y="112"/>
                    </a:cubicBezTo>
                    <a:cubicBezTo>
                      <a:pt x="13" y="87"/>
                      <a:pt x="73" y="7"/>
                      <a:pt x="128" y="0"/>
                    </a:cubicBezTo>
                    <a:cubicBezTo>
                      <a:pt x="122" y="53"/>
                      <a:pt x="122" y="53"/>
                      <a:pt x="122" y="53"/>
                    </a:cubicBezTo>
                    <a:cubicBezTo>
                      <a:pt x="108" y="63"/>
                      <a:pt x="96" y="71"/>
                      <a:pt x="84" y="83"/>
                    </a:cubicBezTo>
                    <a:cubicBezTo>
                      <a:pt x="71" y="97"/>
                      <a:pt x="58" y="111"/>
                      <a:pt x="55" y="125"/>
                    </a:cubicBezTo>
                    <a:cubicBezTo>
                      <a:pt x="54" y="129"/>
                      <a:pt x="54" y="130"/>
                      <a:pt x="54" y="130"/>
                    </a:cubicBezTo>
                    <a:cubicBezTo>
                      <a:pt x="56" y="133"/>
                      <a:pt x="74" y="140"/>
                      <a:pt x="112" y="136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07" y="187"/>
                      <a:pt x="99" y="187"/>
                      <a:pt x="90" y="1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7" name="ïṡļídê" descr="f0d3efde-7caa-4abe-9e04-c40e9e87ed90"/>
              <p:cNvSpPr/>
              <p:nvPr/>
            </p:nvSpPr>
            <p:spPr bwMode="auto">
              <a:xfrm>
                <a:off x="9581731" y="1975435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8" name="íṡḷïḓé" descr="2498dc6f-5cb8-49fc-a239-bc8f3086ef7b"/>
              <p:cNvSpPr/>
              <p:nvPr/>
            </p:nvSpPr>
            <p:spPr bwMode="auto">
              <a:xfrm>
                <a:off x="9581731" y="1975435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79" name="îŝḻiḑe" descr="ca9ccb27-ff68-48e1-98a3-f026db7863a4"/>
              <p:cNvSpPr/>
              <p:nvPr/>
            </p:nvSpPr>
            <p:spPr bwMode="auto">
              <a:xfrm>
                <a:off x="9528837" y="1900063"/>
                <a:ext cx="55538" cy="76695"/>
              </a:xfrm>
              <a:custGeom>
                <a:avLst/>
                <a:gdLst>
                  <a:gd name="T0" fmla="*/ 0 w 126"/>
                  <a:gd name="T1" fmla="*/ 44 h 174"/>
                  <a:gd name="T2" fmla="*/ 58 w 126"/>
                  <a:gd name="T3" fmla="*/ 67 h 174"/>
                  <a:gd name="T4" fmla="*/ 37 w 126"/>
                  <a:gd name="T5" fmla="*/ 100 h 174"/>
                  <a:gd name="T6" fmla="*/ 126 w 126"/>
                  <a:gd name="T7" fmla="*/ 174 h 174"/>
                  <a:gd name="T8" fmla="*/ 62 w 126"/>
                  <a:gd name="T9" fmla="*/ 0 h 174"/>
                  <a:gd name="T10" fmla="*/ 0 w 126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74">
                    <a:moveTo>
                      <a:pt x="0" y="44"/>
                    </a:moveTo>
                    <a:lnTo>
                      <a:pt x="58" y="67"/>
                    </a:lnTo>
                    <a:lnTo>
                      <a:pt x="37" y="100"/>
                    </a:lnTo>
                    <a:lnTo>
                      <a:pt x="126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0" name="î$ḻiḓe" descr="707f9e2f-72c2-45a8-bed0-cd3e5db925eb"/>
              <p:cNvSpPr/>
              <p:nvPr/>
            </p:nvSpPr>
            <p:spPr bwMode="auto">
              <a:xfrm>
                <a:off x="9584375" y="1900063"/>
                <a:ext cx="55097" cy="76695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1" name="ísḻïďè" descr="f5a990ce-085f-4c21-ac3b-3b5d86f96b9b"/>
              <p:cNvSpPr/>
              <p:nvPr/>
            </p:nvSpPr>
            <p:spPr bwMode="auto">
              <a:xfrm>
                <a:off x="9616993" y="1785021"/>
                <a:ext cx="73610" cy="126943"/>
              </a:xfrm>
              <a:custGeom>
                <a:avLst/>
                <a:gdLst>
                  <a:gd name="T0" fmla="*/ 92 w 92"/>
                  <a:gd name="T1" fmla="*/ 159 h 159"/>
                  <a:gd name="T2" fmla="*/ 56 w 92"/>
                  <a:gd name="T3" fmla="*/ 143 h 159"/>
                  <a:gd name="T4" fmla="*/ 62 w 92"/>
                  <a:gd name="T5" fmla="*/ 156 h 159"/>
                  <a:gd name="T6" fmla="*/ 31 w 92"/>
                  <a:gd name="T7" fmla="*/ 134 h 159"/>
                  <a:gd name="T8" fmla="*/ 0 w 92"/>
                  <a:gd name="T9" fmla="*/ 43 h 159"/>
                  <a:gd name="T10" fmla="*/ 3 w 92"/>
                  <a:gd name="T11" fmla="*/ 21 h 159"/>
                  <a:gd name="T12" fmla="*/ 11 w 92"/>
                  <a:gd name="T13" fmla="*/ 7 h 159"/>
                  <a:gd name="T14" fmla="*/ 20 w 92"/>
                  <a:gd name="T15" fmla="*/ 1 h 159"/>
                  <a:gd name="T16" fmla="*/ 33 w 92"/>
                  <a:gd name="T17" fmla="*/ 3 h 159"/>
                  <a:gd name="T18" fmla="*/ 55 w 92"/>
                  <a:gd name="T19" fmla="*/ 26 h 159"/>
                  <a:gd name="T20" fmla="*/ 76 w 92"/>
                  <a:gd name="T21" fmla="*/ 123 h 159"/>
                  <a:gd name="T22" fmla="*/ 92 w 92"/>
                  <a:gd name="T23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159">
                    <a:moveTo>
                      <a:pt x="92" y="159"/>
                    </a:moveTo>
                    <a:cubicBezTo>
                      <a:pt x="80" y="157"/>
                      <a:pt x="68" y="147"/>
                      <a:pt x="56" y="143"/>
                    </a:cubicBezTo>
                    <a:cubicBezTo>
                      <a:pt x="58" y="146"/>
                      <a:pt x="60" y="154"/>
                      <a:pt x="62" y="156"/>
                    </a:cubicBezTo>
                    <a:cubicBezTo>
                      <a:pt x="50" y="152"/>
                      <a:pt x="39" y="144"/>
                      <a:pt x="31" y="134"/>
                    </a:cubicBezTo>
                    <a:cubicBezTo>
                      <a:pt x="10" y="109"/>
                      <a:pt x="1" y="75"/>
                      <a:pt x="0" y="43"/>
                    </a:cubicBezTo>
                    <a:cubicBezTo>
                      <a:pt x="0" y="35"/>
                      <a:pt x="0" y="28"/>
                      <a:pt x="3" y="21"/>
                    </a:cubicBezTo>
                    <a:cubicBezTo>
                      <a:pt x="4" y="16"/>
                      <a:pt x="7" y="11"/>
                      <a:pt x="11" y="7"/>
                    </a:cubicBezTo>
                    <a:cubicBezTo>
                      <a:pt x="14" y="4"/>
                      <a:pt x="17" y="2"/>
                      <a:pt x="20" y="1"/>
                    </a:cubicBezTo>
                    <a:cubicBezTo>
                      <a:pt x="24" y="0"/>
                      <a:pt x="29" y="1"/>
                      <a:pt x="33" y="3"/>
                    </a:cubicBezTo>
                    <a:cubicBezTo>
                      <a:pt x="43" y="7"/>
                      <a:pt x="50" y="17"/>
                      <a:pt x="55" y="26"/>
                    </a:cubicBezTo>
                    <a:cubicBezTo>
                      <a:pt x="69" y="56"/>
                      <a:pt x="69" y="91"/>
                      <a:pt x="76" y="123"/>
                    </a:cubicBezTo>
                    <a:cubicBezTo>
                      <a:pt x="79" y="136"/>
                      <a:pt x="83" y="149"/>
                      <a:pt x="92" y="15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2" name="íṥ1iḋè" descr="7b258cc7-feeb-4b9d-851d-2d7b96e713af"/>
              <p:cNvSpPr/>
              <p:nvPr/>
            </p:nvSpPr>
            <p:spPr bwMode="auto">
              <a:xfrm>
                <a:off x="9514733" y="1711411"/>
                <a:ext cx="129588" cy="186448"/>
              </a:xfrm>
              <a:custGeom>
                <a:avLst/>
                <a:gdLst>
                  <a:gd name="T0" fmla="*/ 71 w 162"/>
                  <a:gd name="T1" fmla="*/ 3 h 233"/>
                  <a:gd name="T2" fmla="*/ 2 w 162"/>
                  <a:gd name="T3" fmla="*/ 84 h 233"/>
                  <a:gd name="T4" fmla="*/ 9 w 162"/>
                  <a:gd name="T5" fmla="*/ 162 h 233"/>
                  <a:gd name="T6" fmla="*/ 90 w 162"/>
                  <a:gd name="T7" fmla="*/ 230 h 233"/>
                  <a:gd name="T8" fmla="*/ 159 w 162"/>
                  <a:gd name="T9" fmla="*/ 149 h 233"/>
                  <a:gd name="T10" fmla="*/ 152 w 162"/>
                  <a:gd name="T11" fmla="*/ 71 h 233"/>
                  <a:gd name="T12" fmla="*/ 71 w 162"/>
                  <a:gd name="T13" fmla="*/ 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33">
                    <a:moveTo>
                      <a:pt x="71" y="3"/>
                    </a:moveTo>
                    <a:cubicBezTo>
                      <a:pt x="38" y="6"/>
                      <a:pt x="0" y="51"/>
                      <a:pt x="2" y="84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12" y="195"/>
                      <a:pt x="57" y="233"/>
                      <a:pt x="90" y="230"/>
                    </a:cubicBezTo>
                    <a:cubicBezTo>
                      <a:pt x="123" y="227"/>
                      <a:pt x="162" y="182"/>
                      <a:pt x="159" y="149"/>
                    </a:cubicBezTo>
                    <a:cubicBezTo>
                      <a:pt x="152" y="71"/>
                      <a:pt x="152" y="71"/>
                      <a:pt x="152" y="71"/>
                    </a:cubicBezTo>
                    <a:cubicBezTo>
                      <a:pt x="149" y="38"/>
                      <a:pt x="104" y="0"/>
                      <a:pt x="71" y="3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83" name="íṧḷîdé" descr="05ffe99c-65a8-442b-9402-e2f8eec239b0"/>
              <p:cNvSpPr/>
              <p:nvPr/>
            </p:nvSpPr>
            <p:spPr bwMode="auto">
              <a:xfrm>
                <a:off x="9561896" y="1855985"/>
                <a:ext cx="44078" cy="22479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5" y="28"/>
                      <a:pt x="2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4" name="íSľíḑé" descr="575bb494-f070-475d-b344-5a01ff581f33"/>
              <p:cNvSpPr/>
              <p:nvPr/>
            </p:nvSpPr>
            <p:spPr bwMode="auto">
              <a:xfrm>
                <a:off x="9565863" y="1856867"/>
                <a:ext cx="36144" cy="9697"/>
              </a:xfrm>
              <a:custGeom>
                <a:avLst/>
                <a:gdLst>
                  <a:gd name="T0" fmla="*/ 41 w 45"/>
                  <a:gd name="T1" fmla="*/ 9 h 12"/>
                  <a:gd name="T2" fmla="*/ 4 w 45"/>
                  <a:gd name="T3" fmla="*/ 12 h 12"/>
                  <a:gd name="T4" fmla="*/ 0 w 45"/>
                  <a:gd name="T5" fmla="*/ 8 h 12"/>
                  <a:gd name="T6" fmla="*/ 0 w 45"/>
                  <a:gd name="T7" fmla="*/ 3 h 12"/>
                  <a:gd name="T8" fmla="*/ 45 w 45"/>
                  <a:gd name="T9" fmla="*/ 0 h 12"/>
                  <a:gd name="T10" fmla="*/ 45 w 45"/>
                  <a:gd name="T11" fmla="*/ 5 h 12"/>
                  <a:gd name="T12" fmla="*/ 41 w 4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2">
                    <a:moveTo>
                      <a:pt x="41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1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4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5" name="ïṧ1idé" descr="8ba25bfb-a256-453b-88be-f06246d191c1"/>
              <p:cNvSpPr/>
              <p:nvPr/>
            </p:nvSpPr>
            <p:spPr bwMode="auto">
              <a:xfrm>
                <a:off x="9485642" y="1688050"/>
                <a:ext cx="173666" cy="143252"/>
              </a:xfrm>
              <a:custGeom>
                <a:avLst/>
                <a:gdLst>
                  <a:gd name="T0" fmla="*/ 105 w 217"/>
                  <a:gd name="T1" fmla="*/ 9 h 179"/>
                  <a:gd name="T2" fmla="*/ 47 w 217"/>
                  <a:gd name="T3" fmla="*/ 179 h 179"/>
                  <a:gd name="T4" fmla="*/ 109 w 217"/>
                  <a:gd name="T5" fmla="*/ 64 h 179"/>
                  <a:gd name="T6" fmla="*/ 191 w 217"/>
                  <a:gd name="T7" fmla="*/ 166 h 179"/>
                  <a:gd name="T8" fmla="*/ 105 w 217"/>
                  <a:gd name="T9" fmla="*/ 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105" y="9"/>
                    </a:moveTo>
                    <a:cubicBezTo>
                      <a:pt x="0" y="18"/>
                      <a:pt x="17" y="159"/>
                      <a:pt x="47" y="179"/>
                    </a:cubicBezTo>
                    <a:cubicBezTo>
                      <a:pt x="47" y="179"/>
                      <a:pt x="12" y="72"/>
                      <a:pt x="109" y="64"/>
                    </a:cubicBezTo>
                    <a:cubicBezTo>
                      <a:pt x="207" y="55"/>
                      <a:pt x="191" y="166"/>
                      <a:pt x="191" y="166"/>
                    </a:cubicBezTo>
                    <a:cubicBezTo>
                      <a:pt x="217" y="141"/>
                      <a:pt x="209" y="0"/>
                      <a:pt x="105" y="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6" name="iṡlîḍe" descr="d335142f-4114-4375-b6fb-a9650a8c6020"/>
              <p:cNvSpPr/>
              <p:nvPr/>
            </p:nvSpPr>
            <p:spPr bwMode="auto">
              <a:xfrm>
                <a:off x="9507239" y="1802652"/>
                <a:ext cx="25565" cy="37466"/>
              </a:xfrm>
              <a:custGeom>
                <a:avLst/>
                <a:gdLst>
                  <a:gd name="T0" fmla="*/ 14 w 32"/>
                  <a:gd name="T1" fmla="*/ 1 h 47"/>
                  <a:gd name="T2" fmla="*/ 0 w 32"/>
                  <a:gd name="T3" fmla="*/ 17 h 47"/>
                  <a:gd name="T4" fmla="*/ 2 w 32"/>
                  <a:gd name="T5" fmla="*/ 33 h 47"/>
                  <a:gd name="T6" fmla="*/ 18 w 32"/>
                  <a:gd name="T7" fmla="*/ 46 h 47"/>
                  <a:gd name="T8" fmla="*/ 32 w 32"/>
                  <a:gd name="T9" fmla="*/ 30 h 47"/>
                  <a:gd name="T10" fmla="*/ 30 w 32"/>
                  <a:gd name="T11" fmla="*/ 15 h 47"/>
                  <a:gd name="T12" fmla="*/ 14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4" y="1"/>
                    </a:moveTo>
                    <a:cubicBezTo>
                      <a:pt x="6" y="2"/>
                      <a:pt x="0" y="9"/>
                      <a:pt x="0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6"/>
                    </a:cubicBezTo>
                    <a:cubicBezTo>
                      <a:pt x="26" y="46"/>
                      <a:pt x="32" y="38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7" name="íSḻîḓè" descr="f16d6c11-2fb9-45c7-af52-54b3ea6380e3"/>
              <p:cNvSpPr/>
              <p:nvPr/>
            </p:nvSpPr>
            <p:spPr bwMode="auto">
              <a:xfrm>
                <a:off x="9626690" y="1792073"/>
                <a:ext cx="26447" cy="37466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6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6"/>
                    </a:cubicBezTo>
                    <a:cubicBezTo>
                      <a:pt x="27" y="46"/>
                      <a:pt x="33" y="38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6"/>
                      <a:pt x="23" y="0"/>
                      <a:pt x="15" y="1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8" name="iśḻiḑé" descr="eb0a3c41-335b-41d5-b34a-8010537fff52"/>
              <p:cNvSpPr/>
              <p:nvPr/>
            </p:nvSpPr>
            <p:spPr bwMode="auto">
              <a:xfrm>
                <a:off x="9500187" y="1681879"/>
                <a:ext cx="144134" cy="123858"/>
              </a:xfrm>
              <a:custGeom>
                <a:avLst/>
                <a:gdLst>
                  <a:gd name="T0" fmla="*/ 153 w 180"/>
                  <a:gd name="T1" fmla="*/ 129 h 155"/>
                  <a:gd name="T2" fmla="*/ 136 w 180"/>
                  <a:gd name="T3" fmla="*/ 112 h 155"/>
                  <a:gd name="T4" fmla="*/ 180 w 180"/>
                  <a:gd name="T5" fmla="*/ 124 h 155"/>
                  <a:gd name="T6" fmla="*/ 143 w 180"/>
                  <a:gd name="T7" fmla="*/ 44 h 155"/>
                  <a:gd name="T8" fmla="*/ 22 w 180"/>
                  <a:gd name="T9" fmla="*/ 89 h 155"/>
                  <a:gd name="T10" fmla="*/ 23 w 180"/>
                  <a:gd name="T11" fmla="*/ 152 h 155"/>
                  <a:gd name="T12" fmla="*/ 64 w 180"/>
                  <a:gd name="T13" fmla="*/ 90 h 155"/>
                  <a:gd name="T14" fmla="*/ 112 w 180"/>
                  <a:gd name="T15" fmla="*/ 124 h 155"/>
                  <a:gd name="T16" fmla="*/ 97 w 180"/>
                  <a:gd name="T17" fmla="*/ 103 h 155"/>
                  <a:gd name="T18" fmla="*/ 153 w 180"/>
                  <a:gd name="T19" fmla="*/ 12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55">
                    <a:moveTo>
                      <a:pt x="153" y="129"/>
                    </a:moveTo>
                    <a:cubicBezTo>
                      <a:pt x="145" y="124"/>
                      <a:pt x="139" y="118"/>
                      <a:pt x="136" y="112"/>
                    </a:cubicBezTo>
                    <a:cubicBezTo>
                      <a:pt x="148" y="121"/>
                      <a:pt x="166" y="126"/>
                      <a:pt x="180" y="124"/>
                    </a:cubicBezTo>
                    <a:cubicBezTo>
                      <a:pt x="159" y="99"/>
                      <a:pt x="163" y="52"/>
                      <a:pt x="143" y="44"/>
                    </a:cubicBezTo>
                    <a:cubicBezTo>
                      <a:pt x="42" y="0"/>
                      <a:pt x="22" y="89"/>
                      <a:pt x="22" y="89"/>
                    </a:cubicBezTo>
                    <a:cubicBezTo>
                      <a:pt x="22" y="89"/>
                      <a:pt x="0" y="155"/>
                      <a:pt x="23" y="152"/>
                    </a:cubicBezTo>
                    <a:cubicBezTo>
                      <a:pt x="38" y="150"/>
                      <a:pt x="54" y="115"/>
                      <a:pt x="64" y="90"/>
                    </a:cubicBezTo>
                    <a:cubicBezTo>
                      <a:pt x="76" y="104"/>
                      <a:pt x="94" y="118"/>
                      <a:pt x="112" y="124"/>
                    </a:cubicBezTo>
                    <a:cubicBezTo>
                      <a:pt x="104" y="118"/>
                      <a:pt x="99" y="110"/>
                      <a:pt x="97" y="103"/>
                    </a:cubicBezTo>
                    <a:cubicBezTo>
                      <a:pt x="111" y="116"/>
                      <a:pt x="132" y="126"/>
                      <a:pt x="153" y="12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89" name="í$1íḑe" descr="2cb9f021-386c-4e75-8efc-fff8bbfc9b6b"/>
              <p:cNvSpPr/>
              <p:nvPr/>
            </p:nvSpPr>
            <p:spPr bwMode="auto">
              <a:xfrm>
                <a:off x="9570711" y="1764304"/>
                <a:ext cx="70965" cy="130910"/>
              </a:xfrm>
              <a:custGeom>
                <a:avLst/>
                <a:gdLst>
                  <a:gd name="T0" fmla="*/ 49 w 89"/>
                  <a:gd name="T1" fmla="*/ 71 h 164"/>
                  <a:gd name="T2" fmla="*/ 37 w 89"/>
                  <a:gd name="T3" fmla="*/ 61 h 164"/>
                  <a:gd name="T4" fmla="*/ 48 w 89"/>
                  <a:gd name="T5" fmla="*/ 48 h 164"/>
                  <a:gd name="T6" fmla="*/ 49 w 89"/>
                  <a:gd name="T7" fmla="*/ 48 h 164"/>
                  <a:gd name="T8" fmla="*/ 61 w 89"/>
                  <a:gd name="T9" fmla="*/ 58 h 164"/>
                  <a:gd name="T10" fmla="*/ 50 w 89"/>
                  <a:gd name="T11" fmla="*/ 71 h 164"/>
                  <a:gd name="T12" fmla="*/ 49 w 89"/>
                  <a:gd name="T13" fmla="*/ 71 h 164"/>
                  <a:gd name="T14" fmla="*/ 9 w 89"/>
                  <a:gd name="T15" fmla="*/ 0 h 164"/>
                  <a:gd name="T16" fmla="*/ 24 w 89"/>
                  <a:gd name="T17" fmla="*/ 21 h 164"/>
                  <a:gd name="T18" fmla="*/ 24 w 89"/>
                  <a:gd name="T19" fmla="*/ 21 h 164"/>
                  <a:gd name="T20" fmla="*/ 24 w 89"/>
                  <a:gd name="T21" fmla="*/ 21 h 164"/>
                  <a:gd name="T22" fmla="*/ 24 w 89"/>
                  <a:gd name="T23" fmla="*/ 21 h 164"/>
                  <a:gd name="T24" fmla="*/ 24 w 89"/>
                  <a:gd name="T25" fmla="*/ 21 h 164"/>
                  <a:gd name="T26" fmla="*/ 24 w 89"/>
                  <a:gd name="T27" fmla="*/ 21 h 164"/>
                  <a:gd name="T28" fmla="*/ 24 w 89"/>
                  <a:gd name="T29" fmla="*/ 21 h 164"/>
                  <a:gd name="T30" fmla="*/ 23 w 89"/>
                  <a:gd name="T31" fmla="*/ 21 h 164"/>
                  <a:gd name="T32" fmla="*/ 23 w 89"/>
                  <a:gd name="T33" fmla="*/ 21 h 164"/>
                  <a:gd name="T34" fmla="*/ 7 w 89"/>
                  <a:gd name="T35" fmla="*/ 13 h 164"/>
                  <a:gd name="T36" fmla="*/ 11 w 89"/>
                  <a:gd name="T37" fmla="*/ 58 h 164"/>
                  <a:gd name="T38" fmla="*/ 0 w 89"/>
                  <a:gd name="T39" fmla="*/ 101 h 164"/>
                  <a:gd name="T40" fmla="*/ 15 w 89"/>
                  <a:gd name="T41" fmla="*/ 103 h 164"/>
                  <a:gd name="T42" fmla="*/ 16 w 89"/>
                  <a:gd name="T43" fmla="*/ 117 h 164"/>
                  <a:gd name="T44" fmla="*/ 29 w 89"/>
                  <a:gd name="T45" fmla="*/ 116 h 164"/>
                  <a:gd name="T46" fmla="*/ 43 w 89"/>
                  <a:gd name="T47" fmla="*/ 115 h 164"/>
                  <a:gd name="T48" fmla="*/ 18 w 89"/>
                  <a:gd name="T49" fmla="*/ 141 h 164"/>
                  <a:gd name="T50" fmla="*/ 18 w 89"/>
                  <a:gd name="T51" fmla="*/ 141 h 164"/>
                  <a:gd name="T52" fmla="*/ 20 w 89"/>
                  <a:gd name="T53" fmla="*/ 164 h 164"/>
                  <a:gd name="T54" fmla="*/ 89 w 89"/>
                  <a:gd name="T55" fmla="*/ 86 h 164"/>
                  <a:gd name="T56" fmla="*/ 89 w 89"/>
                  <a:gd name="T57" fmla="*/ 83 h 164"/>
                  <a:gd name="T58" fmla="*/ 89 w 89"/>
                  <a:gd name="T59" fmla="*/ 83 h 164"/>
                  <a:gd name="T60" fmla="*/ 89 w 89"/>
                  <a:gd name="T61" fmla="*/ 81 h 164"/>
                  <a:gd name="T62" fmla="*/ 89 w 89"/>
                  <a:gd name="T63" fmla="*/ 81 h 164"/>
                  <a:gd name="T64" fmla="*/ 87 w 89"/>
                  <a:gd name="T65" fmla="*/ 81 h 164"/>
                  <a:gd name="T66" fmla="*/ 72 w 89"/>
                  <a:gd name="T67" fmla="*/ 68 h 164"/>
                  <a:gd name="T68" fmla="*/ 71 w 89"/>
                  <a:gd name="T69" fmla="*/ 52 h 164"/>
                  <a:gd name="T70" fmla="*/ 84 w 89"/>
                  <a:gd name="T71" fmla="*/ 36 h 164"/>
                  <a:gd name="T72" fmla="*/ 82 w 89"/>
                  <a:gd name="T73" fmla="*/ 21 h 164"/>
                  <a:gd name="T74" fmla="*/ 48 w 89"/>
                  <a:gd name="T75" fmla="*/ 9 h 164"/>
                  <a:gd name="T76" fmla="*/ 65 w 89"/>
                  <a:gd name="T77" fmla="*/ 26 h 164"/>
                  <a:gd name="T78" fmla="*/ 65 w 89"/>
                  <a:gd name="T79" fmla="*/ 26 h 164"/>
                  <a:gd name="T80" fmla="*/ 65 w 89"/>
                  <a:gd name="T81" fmla="*/ 26 h 164"/>
                  <a:gd name="T82" fmla="*/ 9 w 89"/>
                  <a:gd name="T8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9" h="164">
                    <a:moveTo>
                      <a:pt x="49" y="71"/>
                    </a:moveTo>
                    <a:cubicBezTo>
                      <a:pt x="43" y="71"/>
                      <a:pt x="38" y="67"/>
                      <a:pt x="37" y="61"/>
                    </a:cubicBezTo>
                    <a:cubicBezTo>
                      <a:pt x="36" y="54"/>
                      <a:pt x="41" y="48"/>
                      <a:pt x="48" y="48"/>
                    </a:cubicBezTo>
                    <a:cubicBezTo>
                      <a:pt x="48" y="48"/>
                      <a:pt x="48" y="48"/>
                      <a:pt x="49" y="48"/>
                    </a:cubicBezTo>
                    <a:cubicBezTo>
                      <a:pt x="55" y="48"/>
                      <a:pt x="60" y="52"/>
                      <a:pt x="61" y="58"/>
                    </a:cubicBezTo>
                    <a:cubicBezTo>
                      <a:pt x="62" y="64"/>
                      <a:pt x="57" y="70"/>
                      <a:pt x="50" y="71"/>
                    </a:cubicBezTo>
                    <a:cubicBezTo>
                      <a:pt x="50" y="71"/>
                      <a:pt x="49" y="71"/>
                      <a:pt x="49" y="71"/>
                    </a:cubicBezTo>
                    <a:moveTo>
                      <a:pt x="9" y="0"/>
                    </a:moveTo>
                    <a:cubicBezTo>
                      <a:pt x="11" y="7"/>
                      <a:pt x="16" y="15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19"/>
                      <a:pt x="12" y="16"/>
                      <a:pt x="7" y="1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" y="82"/>
                      <a:pt x="0" y="101"/>
                      <a:pt x="0" y="101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4" y="128"/>
                      <a:pt x="33" y="140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52" y="161"/>
                      <a:pt x="89" y="119"/>
                      <a:pt x="89" y="86"/>
                    </a:cubicBezTo>
                    <a:cubicBezTo>
                      <a:pt x="89" y="85"/>
                      <a:pt x="89" y="84"/>
                      <a:pt x="89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8" y="81"/>
                      <a:pt x="88" y="81"/>
                      <a:pt x="87" y="81"/>
                    </a:cubicBezTo>
                    <a:cubicBezTo>
                      <a:pt x="79" y="81"/>
                      <a:pt x="73" y="76"/>
                      <a:pt x="72" y="68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0" y="44"/>
                      <a:pt x="76" y="37"/>
                      <a:pt x="84" y="36"/>
                    </a:cubicBezTo>
                    <a:cubicBezTo>
                      <a:pt x="84" y="31"/>
                      <a:pt x="83" y="26"/>
                      <a:pt x="82" y="21"/>
                    </a:cubicBezTo>
                    <a:cubicBezTo>
                      <a:pt x="70" y="20"/>
                      <a:pt x="57" y="16"/>
                      <a:pt x="48" y="9"/>
                    </a:cubicBezTo>
                    <a:cubicBezTo>
                      <a:pt x="51" y="15"/>
                      <a:pt x="57" y="21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44" y="23"/>
                      <a:pt x="23" y="13"/>
                      <a:pt x="9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0" name="íṣľïḓê" descr="f26ed6e2-1ed8-4c73-b67a-ce64ab83bb3e"/>
              <p:cNvSpPr/>
              <p:nvPr/>
            </p:nvSpPr>
            <p:spPr bwMode="auto">
              <a:xfrm>
                <a:off x="9584375" y="1855985"/>
                <a:ext cx="21598" cy="20717"/>
              </a:xfrm>
              <a:custGeom>
                <a:avLst/>
                <a:gdLst>
                  <a:gd name="T0" fmla="*/ 26 w 27"/>
                  <a:gd name="T1" fmla="*/ 0 h 26"/>
                  <a:gd name="T2" fmla="*/ 12 w 27"/>
                  <a:gd name="T3" fmla="*/ 1 h 26"/>
                  <a:gd name="T4" fmla="*/ 22 w 27"/>
                  <a:gd name="T5" fmla="*/ 1 h 26"/>
                  <a:gd name="T6" fmla="*/ 22 w 27"/>
                  <a:gd name="T7" fmla="*/ 6 h 26"/>
                  <a:gd name="T8" fmla="*/ 18 w 27"/>
                  <a:gd name="T9" fmla="*/ 10 h 26"/>
                  <a:gd name="T10" fmla="*/ 0 w 27"/>
                  <a:gd name="T11" fmla="*/ 11 h 26"/>
                  <a:gd name="T12" fmla="*/ 1 w 27"/>
                  <a:gd name="T13" fmla="*/ 26 h 26"/>
                  <a:gd name="T14" fmla="*/ 1 w 27"/>
                  <a:gd name="T15" fmla="*/ 26 h 26"/>
                  <a:gd name="T16" fmla="*/ 26 w 2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6" y="0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8"/>
                      <a:pt x="21" y="10"/>
                      <a:pt x="18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6" y="25"/>
                      <a:pt x="27" y="13"/>
                      <a:pt x="26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1" name="ïṡ1ïḑê" descr="2fe4f3bd-86fc-4c15-b100-a8dd8d8a2b83"/>
              <p:cNvSpPr/>
              <p:nvPr/>
            </p:nvSpPr>
            <p:spPr bwMode="auto">
              <a:xfrm>
                <a:off x="9583494" y="1856867"/>
                <a:ext cx="18513" cy="7934"/>
              </a:xfrm>
              <a:custGeom>
                <a:avLst/>
                <a:gdLst>
                  <a:gd name="T0" fmla="*/ 23 w 23"/>
                  <a:gd name="T1" fmla="*/ 0 h 10"/>
                  <a:gd name="T2" fmla="*/ 13 w 23"/>
                  <a:gd name="T3" fmla="*/ 0 h 10"/>
                  <a:gd name="T4" fmla="*/ 0 w 23"/>
                  <a:gd name="T5" fmla="*/ 1 h 10"/>
                  <a:gd name="T6" fmla="*/ 1 w 23"/>
                  <a:gd name="T7" fmla="*/ 10 h 10"/>
                  <a:gd name="T8" fmla="*/ 19 w 23"/>
                  <a:gd name="T9" fmla="*/ 9 h 10"/>
                  <a:gd name="T10" fmla="*/ 23 w 23"/>
                  <a:gd name="T11" fmla="*/ 5 h 10"/>
                  <a:gd name="T12" fmla="*/ 23 w 2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2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2" name="íšḷïďè" descr="d81d2327-b6a4-4454-ba55-f7110e1188ea"/>
              <p:cNvSpPr/>
              <p:nvPr/>
            </p:nvSpPr>
            <p:spPr bwMode="auto">
              <a:xfrm>
                <a:off x="9636387" y="1781053"/>
                <a:ext cx="2204" cy="11901"/>
              </a:xfrm>
              <a:custGeom>
                <a:avLst/>
                <a:gdLst>
                  <a:gd name="T0" fmla="*/ 0 w 3"/>
                  <a:gd name="T1" fmla="*/ 0 h 15"/>
                  <a:gd name="T2" fmla="*/ 2 w 3"/>
                  <a:gd name="T3" fmla="*/ 15 h 15"/>
                  <a:gd name="T4" fmla="*/ 3 w 3"/>
                  <a:gd name="T5" fmla="*/ 15 h 15"/>
                  <a:gd name="T6" fmla="*/ 3 w 3"/>
                  <a:gd name="T7" fmla="*/ 15 h 15"/>
                  <a:gd name="T8" fmla="*/ 3 w 3"/>
                  <a:gd name="T9" fmla="*/ 15 h 15"/>
                  <a:gd name="T10" fmla="*/ 1 w 3"/>
                  <a:gd name="T11" fmla="*/ 0 h 15"/>
                  <a:gd name="T12" fmla="*/ 0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3" name="iśḷîḋe" descr="3b6a16c8-627b-4e23-9fc6-506da2b4d6c5"/>
              <p:cNvSpPr/>
              <p:nvPr/>
            </p:nvSpPr>
            <p:spPr bwMode="auto">
              <a:xfrm>
                <a:off x="9626690" y="1792955"/>
                <a:ext cx="25565" cy="36143"/>
              </a:xfrm>
              <a:custGeom>
                <a:avLst/>
                <a:gdLst>
                  <a:gd name="T0" fmla="*/ 15 w 32"/>
                  <a:gd name="T1" fmla="*/ 0 h 45"/>
                  <a:gd name="T2" fmla="*/ 15 w 32"/>
                  <a:gd name="T3" fmla="*/ 0 h 45"/>
                  <a:gd name="T4" fmla="*/ 15 w 32"/>
                  <a:gd name="T5" fmla="*/ 0 h 45"/>
                  <a:gd name="T6" fmla="*/ 14 w 32"/>
                  <a:gd name="T7" fmla="*/ 0 h 45"/>
                  <a:gd name="T8" fmla="*/ 1 w 32"/>
                  <a:gd name="T9" fmla="*/ 16 h 45"/>
                  <a:gd name="T10" fmla="*/ 2 w 32"/>
                  <a:gd name="T11" fmla="*/ 32 h 45"/>
                  <a:gd name="T12" fmla="*/ 17 w 32"/>
                  <a:gd name="T13" fmla="*/ 45 h 45"/>
                  <a:gd name="T14" fmla="*/ 19 w 32"/>
                  <a:gd name="T15" fmla="*/ 45 h 45"/>
                  <a:gd name="T16" fmla="*/ 19 w 32"/>
                  <a:gd name="T17" fmla="*/ 45 h 45"/>
                  <a:gd name="T18" fmla="*/ 32 w 32"/>
                  <a:gd name="T19" fmla="*/ 30 h 45"/>
                  <a:gd name="T20" fmla="*/ 32 w 32"/>
                  <a:gd name="T21" fmla="*/ 29 h 45"/>
                  <a:gd name="T22" fmla="*/ 31 w 32"/>
                  <a:gd name="T23" fmla="*/ 14 h 45"/>
                  <a:gd name="T24" fmla="*/ 31 w 32"/>
                  <a:gd name="T25" fmla="*/ 14 h 45"/>
                  <a:gd name="T26" fmla="*/ 30 w 32"/>
                  <a:gd name="T27" fmla="*/ 10 h 45"/>
                  <a:gd name="T28" fmla="*/ 17 w 32"/>
                  <a:gd name="T29" fmla="*/ 0 h 45"/>
                  <a:gd name="T30" fmla="*/ 15 w 32"/>
                  <a:gd name="T3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9" y="45"/>
                      <a:pt x="17" y="45"/>
                    </a:cubicBezTo>
                    <a:cubicBezTo>
                      <a:pt x="18" y="45"/>
                      <a:pt x="18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6" y="45"/>
                      <a:pt x="32" y="38"/>
                      <a:pt x="32" y="30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2"/>
                      <a:pt x="30" y="11"/>
                      <a:pt x="30" y="10"/>
                    </a:cubicBezTo>
                    <a:cubicBezTo>
                      <a:pt x="28" y="4"/>
                      <a:pt x="23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4" name="iṡļïḓé" descr="84125e13-92be-4980-8eba-877b0ff2abef"/>
              <p:cNvSpPr/>
              <p:nvPr/>
            </p:nvSpPr>
            <p:spPr bwMode="auto">
              <a:xfrm>
                <a:off x="9576001" y="1764304"/>
                <a:ext cx="60827" cy="20717"/>
              </a:xfrm>
              <a:custGeom>
                <a:avLst/>
                <a:gdLst>
                  <a:gd name="T0" fmla="*/ 17 w 76"/>
                  <a:gd name="T1" fmla="*/ 21 h 26"/>
                  <a:gd name="T2" fmla="*/ 17 w 76"/>
                  <a:gd name="T3" fmla="*/ 21 h 26"/>
                  <a:gd name="T4" fmla="*/ 17 w 76"/>
                  <a:gd name="T5" fmla="*/ 21 h 26"/>
                  <a:gd name="T6" fmla="*/ 17 w 76"/>
                  <a:gd name="T7" fmla="*/ 21 h 26"/>
                  <a:gd name="T8" fmla="*/ 17 w 76"/>
                  <a:gd name="T9" fmla="*/ 21 h 26"/>
                  <a:gd name="T10" fmla="*/ 17 w 76"/>
                  <a:gd name="T11" fmla="*/ 21 h 26"/>
                  <a:gd name="T12" fmla="*/ 17 w 76"/>
                  <a:gd name="T13" fmla="*/ 21 h 26"/>
                  <a:gd name="T14" fmla="*/ 16 w 76"/>
                  <a:gd name="T15" fmla="*/ 21 h 26"/>
                  <a:gd name="T16" fmla="*/ 17 w 76"/>
                  <a:gd name="T17" fmla="*/ 21 h 26"/>
                  <a:gd name="T18" fmla="*/ 16 w 76"/>
                  <a:gd name="T19" fmla="*/ 21 h 26"/>
                  <a:gd name="T20" fmla="*/ 0 w 76"/>
                  <a:gd name="T21" fmla="*/ 13 h 26"/>
                  <a:gd name="T22" fmla="*/ 0 w 76"/>
                  <a:gd name="T23" fmla="*/ 13 h 26"/>
                  <a:gd name="T24" fmla="*/ 16 w 76"/>
                  <a:gd name="T25" fmla="*/ 21 h 26"/>
                  <a:gd name="T26" fmla="*/ 0 w 76"/>
                  <a:gd name="T27" fmla="*/ 13 h 26"/>
                  <a:gd name="T28" fmla="*/ 41 w 76"/>
                  <a:gd name="T29" fmla="*/ 9 h 26"/>
                  <a:gd name="T30" fmla="*/ 41 w 76"/>
                  <a:gd name="T31" fmla="*/ 9 h 26"/>
                  <a:gd name="T32" fmla="*/ 75 w 76"/>
                  <a:gd name="T33" fmla="*/ 21 h 26"/>
                  <a:gd name="T34" fmla="*/ 76 w 76"/>
                  <a:gd name="T35" fmla="*/ 21 h 26"/>
                  <a:gd name="T36" fmla="*/ 76 w 76"/>
                  <a:gd name="T37" fmla="*/ 21 h 26"/>
                  <a:gd name="T38" fmla="*/ 41 w 76"/>
                  <a:gd name="T39" fmla="*/ 9 h 26"/>
                  <a:gd name="T40" fmla="*/ 2 w 76"/>
                  <a:gd name="T41" fmla="*/ 0 h 26"/>
                  <a:gd name="T42" fmla="*/ 2 w 76"/>
                  <a:gd name="T43" fmla="*/ 0 h 26"/>
                  <a:gd name="T44" fmla="*/ 58 w 76"/>
                  <a:gd name="T45" fmla="*/ 26 h 26"/>
                  <a:gd name="T46" fmla="*/ 58 w 76"/>
                  <a:gd name="T47" fmla="*/ 26 h 26"/>
                  <a:gd name="T48" fmla="*/ 2 w 76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26"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6" y="21"/>
                    </a:moveTo>
                    <a:cubicBezTo>
                      <a:pt x="16" y="21"/>
                      <a:pt x="17" y="21"/>
                      <a:pt x="17" y="21"/>
                    </a:cubicBezTo>
                    <a:cubicBezTo>
                      <a:pt x="17" y="21"/>
                      <a:pt x="16" y="21"/>
                      <a:pt x="16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6"/>
                      <a:pt x="11" y="19"/>
                      <a:pt x="16" y="21"/>
                    </a:cubicBezTo>
                    <a:cubicBezTo>
                      <a:pt x="11" y="19"/>
                      <a:pt x="5" y="16"/>
                      <a:pt x="0" y="13"/>
                    </a:cubicBezTo>
                    <a:moveTo>
                      <a:pt x="41" y="9"/>
                    </a:moveTo>
                    <a:cubicBezTo>
                      <a:pt x="41" y="9"/>
                      <a:pt x="41" y="9"/>
                      <a:pt x="41" y="9"/>
                    </a:cubicBezTo>
                    <a:cubicBezTo>
                      <a:pt x="50" y="16"/>
                      <a:pt x="63" y="20"/>
                      <a:pt x="75" y="21"/>
                    </a:cubicBezTo>
                    <a:cubicBezTo>
                      <a:pt x="75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64" y="20"/>
                      <a:pt x="51" y="16"/>
                      <a:pt x="41" y="9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6" y="13"/>
                      <a:pt x="37" y="23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37" y="23"/>
                      <a:pt x="16" y="13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5" name="íṥḷïḓé" descr="6a5a4bd9-4757-4ad6-b4c6-4043d6a90e31"/>
              <p:cNvSpPr/>
              <p:nvPr/>
            </p:nvSpPr>
            <p:spPr bwMode="auto">
              <a:xfrm>
                <a:off x="9540298" y="1807500"/>
                <a:ext cx="19835" cy="18953"/>
              </a:xfrm>
              <a:custGeom>
                <a:avLst/>
                <a:gdLst>
                  <a:gd name="T0" fmla="*/ 12 w 25"/>
                  <a:gd name="T1" fmla="*/ 0 h 24"/>
                  <a:gd name="T2" fmla="*/ 11 w 25"/>
                  <a:gd name="T3" fmla="*/ 0 h 24"/>
                  <a:gd name="T4" fmla="*/ 0 w 25"/>
                  <a:gd name="T5" fmla="*/ 13 h 24"/>
                  <a:gd name="T6" fmla="*/ 12 w 25"/>
                  <a:gd name="T7" fmla="*/ 24 h 24"/>
                  <a:gd name="T8" fmla="*/ 14 w 25"/>
                  <a:gd name="T9" fmla="*/ 24 h 24"/>
                  <a:gd name="T10" fmla="*/ 24 w 25"/>
                  <a:gd name="T11" fmla="*/ 11 h 24"/>
                  <a:gd name="T12" fmla="*/ 12 w 25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4"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20" y="23"/>
                      <a:pt x="25" y="17"/>
                      <a:pt x="24" y="11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6" name="íṩļïďe" descr="4646d18f-05e0-4fd0-988b-dab7a13b584a"/>
              <p:cNvSpPr/>
              <p:nvPr/>
            </p:nvSpPr>
            <p:spPr bwMode="auto">
              <a:xfrm>
                <a:off x="9539416" y="1803974"/>
                <a:ext cx="20717" cy="21157"/>
              </a:xfrm>
              <a:custGeom>
                <a:avLst/>
                <a:gdLst>
                  <a:gd name="T0" fmla="*/ 25 w 26"/>
                  <a:gd name="T1" fmla="*/ 12 h 26"/>
                  <a:gd name="T2" fmla="*/ 14 w 26"/>
                  <a:gd name="T3" fmla="*/ 25 h 26"/>
                  <a:gd name="T4" fmla="*/ 1 w 26"/>
                  <a:gd name="T5" fmla="*/ 14 h 26"/>
                  <a:gd name="T6" fmla="*/ 12 w 26"/>
                  <a:gd name="T7" fmla="*/ 1 h 26"/>
                  <a:gd name="T8" fmla="*/ 25 w 26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5" y="12"/>
                    </a:moveTo>
                    <a:cubicBezTo>
                      <a:pt x="26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2" y="1"/>
                    </a:cubicBezTo>
                    <a:cubicBezTo>
                      <a:pt x="18" y="0"/>
                      <a:pt x="24" y="5"/>
                      <a:pt x="25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7" name="íṧľiḍé" descr="ad211c5a-9c4a-4730-8f15-78d712dc713b"/>
              <p:cNvSpPr/>
              <p:nvPr/>
            </p:nvSpPr>
            <p:spPr bwMode="auto">
              <a:xfrm>
                <a:off x="9550436" y="1808823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8" name="íśḻíḓè" descr="67754bfc-a6e1-4903-9190-09fd7593f85b"/>
              <p:cNvSpPr/>
              <p:nvPr/>
            </p:nvSpPr>
            <p:spPr bwMode="auto">
              <a:xfrm>
                <a:off x="9529719" y="1799125"/>
                <a:ext cx="31295" cy="10579"/>
              </a:xfrm>
              <a:custGeom>
                <a:avLst/>
                <a:gdLst>
                  <a:gd name="T0" fmla="*/ 39 w 39"/>
                  <a:gd name="T1" fmla="*/ 8 h 13"/>
                  <a:gd name="T2" fmla="*/ 24 w 39"/>
                  <a:gd name="T3" fmla="*/ 0 h 13"/>
                  <a:gd name="T4" fmla="*/ 8 w 39"/>
                  <a:gd name="T5" fmla="*/ 9 h 13"/>
                  <a:gd name="T6" fmla="*/ 7 w 39"/>
                  <a:gd name="T7" fmla="*/ 9 h 13"/>
                  <a:gd name="T8" fmla="*/ 7 w 39"/>
                  <a:gd name="T9" fmla="*/ 9 h 13"/>
                  <a:gd name="T10" fmla="*/ 4 w 39"/>
                  <a:gd name="T11" fmla="*/ 9 h 13"/>
                  <a:gd name="T12" fmla="*/ 1 w 39"/>
                  <a:gd name="T13" fmla="*/ 7 h 13"/>
                  <a:gd name="T14" fmla="*/ 0 w 39"/>
                  <a:gd name="T15" fmla="*/ 7 h 13"/>
                  <a:gd name="T16" fmla="*/ 0 w 39"/>
                  <a:gd name="T17" fmla="*/ 7 h 13"/>
                  <a:gd name="T18" fmla="*/ 1 w 39"/>
                  <a:gd name="T19" fmla="*/ 9 h 13"/>
                  <a:gd name="T20" fmla="*/ 3 w 39"/>
                  <a:gd name="T21" fmla="*/ 11 h 13"/>
                  <a:gd name="T22" fmla="*/ 6 w 39"/>
                  <a:gd name="T23" fmla="*/ 13 h 13"/>
                  <a:gd name="T24" fmla="*/ 7 w 39"/>
                  <a:gd name="T25" fmla="*/ 13 h 13"/>
                  <a:gd name="T26" fmla="*/ 8 w 39"/>
                  <a:gd name="T27" fmla="*/ 13 h 13"/>
                  <a:gd name="T28" fmla="*/ 9 w 39"/>
                  <a:gd name="T29" fmla="*/ 12 h 13"/>
                  <a:gd name="T30" fmla="*/ 24 w 39"/>
                  <a:gd name="T31" fmla="*/ 3 h 13"/>
                  <a:gd name="T32" fmla="*/ 36 w 39"/>
                  <a:gd name="T33" fmla="*/ 10 h 13"/>
                  <a:gd name="T34" fmla="*/ 38 w 39"/>
                  <a:gd name="T35" fmla="*/ 10 h 13"/>
                  <a:gd name="T36" fmla="*/ 39 w 39"/>
                  <a:gd name="T3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8"/>
                    </a:moveTo>
                    <a:cubicBezTo>
                      <a:pt x="36" y="3"/>
                      <a:pt x="30" y="0"/>
                      <a:pt x="24" y="0"/>
                    </a:cubicBezTo>
                    <a:cubicBezTo>
                      <a:pt x="20" y="0"/>
                      <a:pt x="13" y="1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4" y="12"/>
                      <a:pt x="5" y="12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3"/>
                      <a:pt x="9" y="12"/>
                    </a:cubicBezTo>
                    <a:cubicBezTo>
                      <a:pt x="13" y="6"/>
                      <a:pt x="18" y="3"/>
                      <a:pt x="24" y="3"/>
                    </a:cubicBezTo>
                    <a:cubicBezTo>
                      <a:pt x="29" y="3"/>
                      <a:pt x="34" y="6"/>
                      <a:pt x="36" y="10"/>
                    </a:cubicBezTo>
                    <a:cubicBezTo>
                      <a:pt x="36" y="10"/>
                      <a:pt x="37" y="11"/>
                      <a:pt x="38" y="10"/>
                    </a:cubicBezTo>
                    <a:cubicBezTo>
                      <a:pt x="39" y="10"/>
                      <a:pt x="39" y="9"/>
                      <a:pt x="39" y="8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99" name="iṩlîďe" descr="c4935b42-9340-4c79-8a54-58b0c138fd88"/>
              <p:cNvSpPr/>
              <p:nvPr/>
            </p:nvSpPr>
            <p:spPr bwMode="auto">
              <a:xfrm>
                <a:off x="9599362" y="1802652"/>
                <a:ext cx="20717" cy="18072"/>
              </a:xfrm>
              <a:custGeom>
                <a:avLst/>
                <a:gdLst>
                  <a:gd name="T0" fmla="*/ 13 w 26"/>
                  <a:gd name="T1" fmla="*/ 0 h 23"/>
                  <a:gd name="T2" fmla="*/ 12 w 26"/>
                  <a:gd name="T3" fmla="*/ 0 h 23"/>
                  <a:gd name="T4" fmla="*/ 1 w 26"/>
                  <a:gd name="T5" fmla="*/ 13 h 23"/>
                  <a:gd name="T6" fmla="*/ 13 w 26"/>
                  <a:gd name="T7" fmla="*/ 23 h 23"/>
                  <a:gd name="T8" fmla="*/ 14 w 26"/>
                  <a:gd name="T9" fmla="*/ 23 h 23"/>
                  <a:gd name="T10" fmla="*/ 25 w 26"/>
                  <a:gd name="T11" fmla="*/ 10 h 23"/>
                  <a:gd name="T12" fmla="*/ 13 w 26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2" y="19"/>
                      <a:pt x="7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21" y="22"/>
                      <a:pt x="26" y="16"/>
                      <a:pt x="25" y="10"/>
                    </a:cubicBezTo>
                    <a:cubicBezTo>
                      <a:pt x="24" y="4"/>
                      <a:pt x="19" y="0"/>
                      <a:pt x="13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0" name="iṩḻíďé" descr="724272aa-3060-4380-acef-2526a8c45a54"/>
              <p:cNvSpPr/>
              <p:nvPr/>
            </p:nvSpPr>
            <p:spPr bwMode="auto">
              <a:xfrm>
                <a:off x="9599362" y="1799125"/>
                <a:ext cx="19835" cy="20275"/>
              </a:xfrm>
              <a:custGeom>
                <a:avLst/>
                <a:gdLst>
                  <a:gd name="T0" fmla="*/ 24 w 25"/>
                  <a:gd name="T1" fmla="*/ 11 h 25"/>
                  <a:gd name="T2" fmla="*/ 14 w 25"/>
                  <a:gd name="T3" fmla="*/ 24 h 25"/>
                  <a:gd name="T4" fmla="*/ 1 w 25"/>
                  <a:gd name="T5" fmla="*/ 14 h 25"/>
                  <a:gd name="T6" fmla="*/ 11 w 25"/>
                  <a:gd name="T7" fmla="*/ 1 h 25"/>
                  <a:gd name="T8" fmla="*/ 24 w 2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4" y="11"/>
                    </a:moveTo>
                    <a:cubicBezTo>
                      <a:pt x="25" y="17"/>
                      <a:pt x="21" y="23"/>
                      <a:pt x="14" y="24"/>
                    </a:cubicBezTo>
                    <a:cubicBezTo>
                      <a:pt x="8" y="25"/>
                      <a:pt x="2" y="20"/>
                      <a:pt x="1" y="14"/>
                    </a:cubicBezTo>
                    <a:cubicBezTo>
                      <a:pt x="0" y="7"/>
                      <a:pt x="5" y="1"/>
                      <a:pt x="11" y="1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1" name="íşľide" descr="4c0025a6-60e4-4deb-91d4-d13c5d0591ff"/>
              <p:cNvSpPr/>
              <p:nvPr/>
            </p:nvSpPr>
            <p:spPr bwMode="auto">
              <a:xfrm>
                <a:off x="9609940" y="1803533"/>
                <a:ext cx="5289" cy="5289"/>
              </a:xfrm>
              <a:custGeom>
                <a:avLst/>
                <a:gdLst>
                  <a:gd name="T0" fmla="*/ 6 w 7"/>
                  <a:gd name="T1" fmla="*/ 3 h 7"/>
                  <a:gd name="T2" fmla="*/ 4 w 7"/>
                  <a:gd name="T3" fmla="*/ 6 h 7"/>
                  <a:gd name="T4" fmla="*/ 0 w 7"/>
                  <a:gd name="T5" fmla="*/ 4 h 7"/>
                  <a:gd name="T6" fmla="*/ 3 w 7"/>
                  <a:gd name="T7" fmla="*/ 0 h 7"/>
                  <a:gd name="T8" fmla="*/ 6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6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7"/>
                      <a:pt x="1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2" name="iŝļíḍê" descr="9c229457-8f7b-468f-bce4-1323f185d449"/>
              <p:cNvSpPr/>
              <p:nvPr/>
            </p:nvSpPr>
            <p:spPr bwMode="auto">
              <a:xfrm>
                <a:off x="9597158" y="1793836"/>
                <a:ext cx="30414" cy="10138"/>
              </a:xfrm>
              <a:custGeom>
                <a:avLst/>
                <a:gdLst>
                  <a:gd name="T0" fmla="*/ 1 w 38"/>
                  <a:gd name="T1" fmla="*/ 11 h 13"/>
                  <a:gd name="T2" fmla="*/ 14 w 38"/>
                  <a:gd name="T3" fmla="*/ 1 h 13"/>
                  <a:gd name="T4" fmla="*/ 31 w 38"/>
                  <a:gd name="T5" fmla="*/ 7 h 13"/>
                  <a:gd name="T6" fmla="*/ 31 w 38"/>
                  <a:gd name="T7" fmla="*/ 7 h 13"/>
                  <a:gd name="T8" fmla="*/ 32 w 38"/>
                  <a:gd name="T9" fmla="*/ 7 h 13"/>
                  <a:gd name="T10" fmla="*/ 34 w 38"/>
                  <a:gd name="T11" fmla="*/ 6 h 13"/>
                  <a:gd name="T12" fmla="*/ 38 w 38"/>
                  <a:gd name="T13" fmla="*/ 3 h 13"/>
                  <a:gd name="T14" fmla="*/ 38 w 38"/>
                  <a:gd name="T15" fmla="*/ 3 h 13"/>
                  <a:gd name="T16" fmla="*/ 38 w 38"/>
                  <a:gd name="T17" fmla="*/ 4 h 13"/>
                  <a:gd name="T18" fmla="*/ 38 w 38"/>
                  <a:gd name="T19" fmla="*/ 5 h 13"/>
                  <a:gd name="T20" fmla="*/ 36 w 38"/>
                  <a:gd name="T21" fmla="*/ 8 h 13"/>
                  <a:gd name="T22" fmla="*/ 33 w 38"/>
                  <a:gd name="T23" fmla="*/ 10 h 13"/>
                  <a:gd name="T24" fmla="*/ 32 w 38"/>
                  <a:gd name="T25" fmla="*/ 10 h 13"/>
                  <a:gd name="T26" fmla="*/ 32 w 38"/>
                  <a:gd name="T27" fmla="*/ 11 h 13"/>
                  <a:gd name="T28" fmla="*/ 30 w 38"/>
                  <a:gd name="T29" fmla="*/ 10 h 13"/>
                  <a:gd name="T30" fmla="*/ 14 w 38"/>
                  <a:gd name="T31" fmla="*/ 3 h 13"/>
                  <a:gd name="T32" fmla="*/ 3 w 38"/>
                  <a:gd name="T33" fmla="*/ 12 h 13"/>
                  <a:gd name="T34" fmla="*/ 1 w 38"/>
                  <a:gd name="T35" fmla="*/ 13 h 13"/>
                  <a:gd name="T36" fmla="*/ 1 w 38"/>
                  <a:gd name="T3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1" y="11"/>
                    </a:moveTo>
                    <a:cubicBezTo>
                      <a:pt x="2" y="6"/>
                      <a:pt x="7" y="2"/>
                      <a:pt x="14" y="1"/>
                    </a:cubicBezTo>
                    <a:cubicBezTo>
                      <a:pt x="17" y="0"/>
                      <a:pt x="24" y="0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3" y="7"/>
                      <a:pt x="34" y="6"/>
                      <a:pt x="34" y="6"/>
                    </a:cubicBezTo>
                    <a:cubicBezTo>
                      <a:pt x="36" y="5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7" y="6"/>
                      <a:pt x="37" y="7"/>
                      <a:pt x="36" y="8"/>
                    </a:cubicBezTo>
                    <a:cubicBezTo>
                      <a:pt x="35" y="9"/>
                      <a:pt x="34" y="9"/>
                      <a:pt x="33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0" y="10"/>
                      <a:pt x="30" y="10"/>
                    </a:cubicBezTo>
                    <a:cubicBezTo>
                      <a:pt x="25" y="5"/>
                      <a:pt x="20" y="2"/>
                      <a:pt x="14" y="3"/>
                    </a:cubicBezTo>
                    <a:cubicBezTo>
                      <a:pt x="9" y="4"/>
                      <a:pt x="5" y="8"/>
                      <a:pt x="3" y="12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0" y="12"/>
                      <a:pt x="1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3" name="íŝ1îḍê" descr="9f739e09-1036-45e6-b57b-32d8e0cdfa12"/>
              <p:cNvSpPr/>
              <p:nvPr/>
            </p:nvSpPr>
            <p:spPr bwMode="auto">
              <a:xfrm>
                <a:off x="9010484" y="2528607"/>
                <a:ext cx="275926" cy="37025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4" name="iṡ1îḋê" descr="20e739b4-d5ab-4608-8a5f-595b02ff3efe"/>
              <p:cNvSpPr/>
              <p:nvPr/>
            </p:nvSpPr>
            <p:spPr bwMode="auto">
              <a:xfrm>
                <a:off x="9115830" y="1897859"/>
                <a:ext cx="65235" cy="24683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5" name="ísḻïḍê" descr="0946934e-67e0-45f0-b3cc-635948a5a82a"/>
              <p:cNvSpPr/>
              <p:nvPr/>
            </p:nvSpPr>
            <p:spPr bwMode="auto">
              <a:xfrm>
                <a:off x="9115830" y="1897859"/>
                <a:ext cx="65235" cy="24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6" name="ísḻiďe" descr="09af03f5-e0fa-415e-9a10-9906c58497d8"/>
              <p:cNvSpPr/>
              <p:nvPr/>
            </p:nvSpPr>
            <p:spPr bwMode="auto">
              <a:xfrm>
                <a:off x="9120679" y="1880228"/>
                <a:ext cx="55538" cy="104023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7" name="î$ļídè" descr="ab0a75dd-67e2-4db0-8b3d-2ea82774e95d"/>
              <p:cNvSpPr/>
              <p:nvPr/>
            </p:nvSpPr>
            <p:spPr bwMode="auto">
              <a:xfrm>
                <a:off x="9120679" y="1880228"/>
                <a:ext cx="55538" cy="104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8" name="íṧḷiďè" descr="acf4c995-cfe1-46d7-ac90-9f838a74a7b3"/>
              <p:cNvSpPr/>
              <p:nvPr/>
            </p:nvSpPr>
            <p:spPr bwMode="auto">
              <a:xfrm>
                <a:off x="9120679" y="1885517"/>
                <a:ext cx="55538" cy="22479"/>
              </a:xfrm>
              <a:custGeom>
                <a:avLst/>
                <a:gdLst>
                  <a:gd name="T0" fmla="*/ 69 w 69"/>
                  <a:gd name="T1" fmla="*/ 0 h 28"/>
                  <a:gd name="T2" fmla="*/ 40 w 69"/>
                  <a:gd name="T3" fmla="*/ 9 h 28"/>
                  <a:gd name="T4" fmla="*/ 33 w 69"/>
                  <a:gd name="T5" fmla="*/ 9 h 28"/>
                  <a:gd name="T6" fmla="*/ 0 w 69"/>
                  <a:gd name="T7" fmla="*/ 2 h 28"/>
                  <a:gd name="T8" fmla="*/ 0 w 69"/>
                  <a:gd name="T9" fmla="*/ 4 h 28"/>
                  <a:gd name="T10" fmla="*/ 69 w 69"/>
                  <a:gd name="T11" fmla="*/ 28 h 28"/>
                  <a:gd name="T12" fmla="*/ 69 w 69"/>
                  <a:gd name="T13" fmla="*/ 15 h 28"/>
                  <a:gd name="T14" fmla="*/ 69 w 69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8">
                    <a:moveTo>
                      <a:pt x="69" y="0"/>
                    </a:moveTo>
                    <a:cubicBezTo>
                      <a:pt x="60" y="5"/>
                      <a:pt x="50" y="8"/>
                      <a:pt x="40" y="9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21" y="9"/>
                      <a:pt x="10" y="7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09" name="iş1ïḓé" descr="6fb896f1-5e80-461d-a0a6-5c19d13df26f"/>
              <p:cNvSpPr/>
              <p:nvPr/>
            </p:nvSpPr>
            <p:spPr bwMode="auto">
              <a:xfrm>
                <a:off x="9070430" y="2169816"/>
                <a:ext cx="156035" cy="358350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310" name="ïšḷíḍé" descr="f684ece2-32a1-4fd2-b3b1-056762942955"/>
              <p:cNvSpPr/>
              <p:nvPr/>
            </p:nvSpPr>
            <p:spPr bwMode="auto">
              <a:xfrm>
                <a:off x="9070430" y="2169816"/>
                <a:ext cx="156035" cy="358350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311" name="iṥļîḋè" descr="a62ae130-5e0b-457c-84d2-e457951585a0"/>
              <p:cNvSpPr/>
              <p:nvPr/>
            </p:nvSpPr>
            <p:spPr bwMode="auto">
              <a:xfrm>
                <a:off x="9070430" y="2169816"/>
                <a:ext cx="156035" cy="40551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2" name="îṥļîḍè" descr="25b428a7-d14a-4679-a8eb-3ba518876689"/>
              <p:cNvSpPr/>
              <p:nvPr/>
            </p:nvSpPr>
            <p:spPr bwMode="auto">
              <a:xfrm>
                <a:off x="9070430" y="2169816"/>
                <a:ext cx="156035" cy="40551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3" name="îṧļíḍe" descr="f2a9005d-265c-4f09-8114-3246047bff06"/>
              <p:cNvSpPr/>
              <p:nvPr/>
            </p:nvSpPr>
            <p:spPr bwMode="auto">
              <a:xfrm>
                <a:off x="9058529" y="2511858"/>
                <a:ext cx="83747" cy="45841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4" name="íṡ1ïďé" descr="b2e765a5-0bd4-4d42-b838-d2b36f616e8c"/>
              <p:cNvSpPr/>
              <p:nvPr/>
            </p:nvSpPr>
            <p:spPr bwMode="auto">
              <a:xfrm>
                <a:off x="9154619" y="2511858"/>
                <a:ext cx="83747" cy="45841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2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5" name="íṥliḓé" descr="0c26f191-a5bd-49d9-ad75-713fa586494c"/>
              <p:cNvSpPr/>
              <p:nvPr/>
            </p:nvSpPr>
            <p:spPr bwMode="auto">
              <a:xfrm>
                <a:off x="9070430" y="2152186"/>
                <a:ext cx="156035" cy="176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6" name="îŝļiḓê" descr="1d70cc1b-4b2d-4004-aad6-302653adaa40"/>
              <p:cNvSpPr/>
              <p:nvPr/>
            </p:nvSpPr>
            <p:spPr bwMode="auto">
              <a:xfrm>
                <a:off x="9131257" y="2147337"/>
                <a:ext cx="33499" cy="26447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3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3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3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3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8"/>
                      <a:pt x="0" y="2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6" y="25"/>
                      <a:pt x="36" y="21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9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7" name="ïṧliḑé" descr="86122f0b-8e9c-4563-953e-85b90b8cfe03"/>
              <p:cNvSpPr/>
              <p:nvPr/>
            </p:nvSpPr>
            <p:spPr bwMode="auto">
              <a:xfrm>
                <a:off x="9293022" y="1631190"/>
                <a:ext cx="52012" cy="89036"/>
              </a:xfrm>
              <a:custGeom>
                <a:avLst/>
                <a:gdLst>
                  <a:gd name="T0" fmla="*/ 5 w 65"/>
                  <a:gd name="T1" fmla="*/ 42 h 111"/>
                  <a:gd name="T2" fmla="*/ 18 w 65"/>
                  <a:gd name="T3" fmla="*/ 111 h 111"/>
                  <a:gd name="T4" fmla="*/ 62 w 65"/>
                  <a:gd name="T5" fmla="*/ 106 h 111"/>
                  <a:gd name="T6" fmla="*/ 58 w 65"/>
                  <a:gd name="T7" fmla="*/ 79 h 111"/>
                  <a:gd name="T8" fmla="*/ 42 w 65"/>
                  <a:gd name="T9" fmla="*/ 19 h 111"/>
                  <a:gd name="T10" fmla="*/ 5 w 65"/>
                  <a:gd name="T11" fmla="*/ 4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1">
                    <a:moveTo>
                      <a:pt x="5" y="42"/>
                    </a:moveTo>
                    <a:cubicBezTo>
                      <a:pt x="11" y="64"/>
                      <a:pt x="15" y="88"/>
                      <a:pt x="18" y="111"/>
                    </a:cubicBezTo>
                    <a:cubicBezTo>
                      <a:pt x="28" y="109"/>
                      <a:pt x="61" y="107"/>
                      <a:pt x="62" y="106"/>
                    </a:cubicBezTo>
                    <a:cubicBezTo>
                      <a:pt x="65" y="102"/>
                      <a:pt x="59" y="82"/>
                      <a:pt x="58" y="79"/>
                    </a:cubicBezTo>
                    <a:cubicBezTo>
                      <a:pt x="56" y="61"/>
                      <a:pt x="55" y="32"/>
                      <a:pt x="42" y="19"/>
                    </a:cubicBezTo>
                    <a:cubicBezTo>
                      <a:pt x="25" y="0"/>
                      <a:pt x="0" y="20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8" name="iṣlîḍè" descr="10bad472-2696-4ed9-8eba-c2f6c4a23dae"/>
              <p:cNvSpPr/>
              <p:nvPr/>
            </p:nvSpPr>
            <p:spPr bwMode="auto">
              <a:xfrm>
                <a:off x="9289055" y="1671301"/>
                <a:ext cx="35262" cy="40111"/>
              </a:xfrm>
              <a:custGeom>
                <a:avLst/>
                <a:gdLst>
                  <a:gd name="T0" fmla="*/ 1 w 44"/>
                  <a:gd name="T1" fmla="*/ 11 h 50"/>
                  <a:gd name="T2" fmla="*/ 25 w 44"/>
                  <a:gd name="T3" fmla="*/ 46 h 50"/>
                  <a:gd name="T4" fmla="*/ 39 w 44"/>
                  <a:gd name="T5" fmla="*/ 37 h 50"/>
                  <a:gd name="T6" fmla="*/ 18 w 44"/>
                  <a:gd name="T7" fmla="*/ 14 h 50"/>
                  <a:gd name="T8" fmla="*/ 11 w 44"/>
                  <a:gd name="T9" fmla="*/ 2 h 50"/>
                  <a:gd name="T10" fmla="*/ 1 w 44"/>
                  <a:gd name="T11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0">
                    <a:moveTo>
                      <a:pt x="1" y="11"/>
                    </a:moveTo>
                    <a:cubicBezTo>
                      <a:pt x="4" y="24"/>
                      <a:pt x="13" y="39"/>
                      <a:pt x="25" y="46"/>
                    </a:cubicBezTo>
                    <a:cubicBezTo>
                      <a:pt x="32" y="50"/>
                      <a:pt x="44" y="50"/>
                      <a:pt x="39" y="37"/>
                    </a:cubicBezTo>
                    <a:cubicBezTo>
                      <a:pt x="35" y="29"/>
                      <a:pt x="22" y="23"/>
                      <a:pt x="18" y="14"/>
                    </a:cubicBezTo>
                    <a:cubicBezTo>
                      <a:pt x="16" y="10"/>
                      <a:pt x="16" y="3"/>
                      <a:pt x="11" y="2"/>
                    </a:cubicBezTo>
                    <a:cubicBezTo>
                      <a:pt x="5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19" name="íṥļîḑè" descr="cc4c9f57-104e-4ccb-9237-1efa46d07638"/>
              <p:cNvSpPr/>
              <p:nvPr/>
            </p:nvSpPr>
            <p:spPr bwMode="auto">
              <a:xfrm>
                <a:off x="9192084" y="1708766"/>
                <a:ext cx="156916" cy="245071"/>
              </a:xfrm>
              <a:custGeom>
                <a:avLst/>
                <a:gdLst>
                  <a:gd name="T0" fmla="*/ 19 w 196"/>
                  <a:gd name="T1" fmla="*/ 306 h 306"/>
                  <a:gd name="T2" fmla="*/ 168 w 196"/>
                  <a:gd name="T3" fmla="*/ 184 h 306"/>
                  <a:gd name="T4" fmla="*/ 189 w 196"/>
                  <a:gd name="T5" fmla="*/ 0 h 306"/>
                  <a:gd name="T6" fmla="*/ 135 w 196"/>
                  <a:gd name="T7" fmla="*/ 6 h 306"/>
                  <a:gd name="T8" fmla="*/ 118 w 196"/>
                  <a:gd name="T9" fmla="*/ 164 h 306"/>
                  <a:gd name="T10" fmla="*/ 0 w 196"/>
                  <a:gd name="T11" fmla="*/ 246 h 306"/>
                  <a:gd name="T12" fmla="*/ 19 w 196"/>
                  <a:gd name="T1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6">
                    <a:moveTo>
                      <a:pt x="19" y="306"/>
                    </a:moveTo>
                    <a:cubicBezTo>
                      <a:pt x="88" y="296"/>
                      <a:pt x="140" y="252"/>
                      <a:pt x="168" y="184"/>
                    </a:cubicBezTo>
                    <a:cubicBezTo>
                      <a:pt x="196" y="116"/>
                      <a:pt x="193" y="39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2" y="65"/>
                      <a:pt x="136" y="121"/>
                      <a:pt x="118" y="164"/>
                    </a:cubicBezTo>
                    <a:cubicBezTo>
                      <a:pt x="97" y="213"/>
                      <a:pt x="51" y="239"/>
                      <a:pt x="0" y="246"/>
                    </a:cubicBezTo>
                    <a:lnTo>
                      <a:pt x="19" y="3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320" name="iŝḻíḑé" descr="d193ea94-e45a-4d01-ac1f-68f46759096f"/>
              <p:cNvSpPr/>
              <p:nvPr/>
            </p:nvSpPr>
            <p:spPr bwMode="auto">
              <a:xfrm>
                <a:off x="9066463" y="2166290"/>
                <a:ext cx="33499" cy="30413"/>
              </a:xfrm>
              <a:custGeom>
                <a:avLst/>
                <a:gdLst>
                  <a:gd name="T0" fmla="*/ 34 w 42"/>
                  <a:gd name="T1" fmla="*/ 37 h 38"/>
                  <a:gd name="T2" fmla="*/ 27 w 42"/>
                  <a:gd name="T3" fmla="*/ 34 h 38"/>
                  <a:gd name="T4" fmla="*/ 6 w 42"/>
                  <a:gd name="T5" fmla="*/ 15 h 38"/>
                  <a:gd name="T6" fmla="*/ 2 w 42"/>
                  <a:gd name="T7" fmla="*/ 5 h 38"/>
                  <a:gd name="T8" fmla="*/ 12 w 42"/>
                  <a:gd name="T9" fmla="*/ 1 h 38"/>
                  <a:gd name="T10" fmla="*/ 40 w 42"/>
                  <a:gd name="T11" fmla="*/ 26 h 38"/>
                  <a:gd name="T12" fmla="*/ 37 w 42"/>
                  <a:gd name="T13" fmla="*/ 36 h 38"/>
                  <a:gd name="T14" fmla="*/ 34 w 42"/>
                  <a:gd name="T15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34" y="37"/>
                    </a:moveTo>
                    <a:cubicBezTo>
                      <a:pt x="31" y="38"/>
                      <a:pt x="29" y="36"/>
                      <a:pt x="27" y="34"/>
                    </a:cubicBezTo>
                    <a:cubicBezTo>
                      <a:pt x="20" y="22"/>
                      <a:pt x="6" y="15"/>
                      <a:pt x="6" y="15"/>
                    </a:cubicBezTo>
                    <a:cubicBezTo>
                      <a:pt x="2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1"/>
                    </a:cubicBezTo>
                    <a:cubicBezTo>
                      <a:pt x="13" y="2"/>
                      <a:pt x="30" y="10"/>
                      <a:pt x="40" y="26"/>
                    </a:cubicBezTo>
                    <a:cubicBezTo>
                      <a:pt x="42" y="30"/>
                      <a:pt x="41" y="34"/>
                      <a:pt x="37" y="36"/>
                    </a:cubicBezTo>
                    <a:cubicBezTo>
                      <a:pt x="36" y="37"/>
                      <a:pt x="35" y="37"/>
                      <a:pt x="34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1" name="ïsḻïḍé" descr="2146a2e5-7cb5-450a-b9c1-a7baa0c8dbf8"/>
              <p:cNvSpPr/>
              <p:nvPr/>
            </p:nvSpPr>
            <p:spPr bwMode="auto">
              <a:xfrm>
                <a:off x="9036931" y="2152186"/>
                <a:ext cx="59945" cy="76695"/>
              </a:xfrm>
              <a:custGeom>
                <a:avLst/>
                <a:gdLst>
                  <a:gd name="T0" fmla="*/ 0 w 75"/>
                  <a:gd name="T1" fmla="*/ 17 h 96"/>
                  <a:gd name="T2" fmla="*/ 30 w 75"/>
                  <a:gd name="T3" fmla="*/ 84 h 96"/>
                  <a:gd name="T4" fmla="*/ 50 w 75"/>
                  <a:gd name="T5" fmla="*/ 96 h 96"/>
                  <a:gd name="T6" fmla="*/ 60 w 75"/>
                  <a:gd name="T7" fmla="*/ 94 h 96"/>
                  <a:gd name="T8" fmla="*/ 70 w 75"/>
                  <a:gd name="T9" fmla="*/ 64 h 96"/>
                  <a:gd name="T10" fmla="*/ 42 w 75"/>
                  <a:gd name="T11" fmla="*/ 0 h 96"/>
                  <a:gd name="T12" fmla="*/ 0 w 75"/>
                  <a:gd name="T13" fmla="*/ 1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6">
                    <a:moveTo>
                      <a:pt x="0" y="17"/>
                    </a:moveTo>
                    <a:cubicBezTo>
                      <a:pt x="8" y="38"/>
                      <a:pt x="17" y="60"/>
                      <a:pt x="30" y="84"/>
                    </a:cubicBezTo>
                    <a:cubicBezTo>
                      <a:pt x="34" y="92"/>
                      <a:pt x="41" y="96"/>
                      <a:pt x="50" y="96"/>
                    </a:cubicBezTo>
                    <a:cubicBezTo>
                      <a:pt x="53" y="96"/>
                      <a:pt x="57" y="95"/>
                      <a:pt x="60" y="94"/>
                    </a:cubicBezTo>
                    <a:cubicBezTo>
                      <a:pt x="71" y="88"/>
                      <a:pt x="75" y="75"/>
                      <a:pt x="70" y="64"/>
                    </a:cubicBezTo>
                    <a:cubicBezTo>
                      <a:pt x="58" y="41"/>
                      <a:pt x="49" y="19"/>
                      <a:pt x="42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2" name="îṣ1íḋê" descr="4067cb0c-4d4d-451f-868a-d1b535358760"/>
              <p:cNvSpPr/>
              <p:nvPr/>
            </p:nvSpPr>
            <p:spPr bwMode="auto">
              <a:xfrm>
                <a:off x="8998584" y="1938410"/>
                <a:ext cx="86833" cy="245511"/>
              </a:xfrm>
              <a:custGeom>
                <a:avLst/>
                <a:gdLst>
                  <a:gd name="T0" fmla="*/ 52 w 109"/>
                  <a:gd name="T1" fmla="*/ 307 h 307"/>
                  <a:gd name="T2" fmla="*/ 23 w 109"/>
                  <a:gd name="T3" fmla="*/ 86 h 307"/>
                  <a:gd name="T4" fmla="*/ 71 w 109"/>
                  <a:gd name="T5" fmla="*/ 0 h 307"/>
                  <a:gd name="T6" fmla="*/ 90 w 109"/>
                  <a:gd name="T7" fmla="*/ 19 h 307"/>
                  <a:gd name="T8" fmla="*/ 109 w 109"/>
                  <a:gd name="T9" fmla="*/ 38 h 307"/>
                  <a:gd name="T10" fmla="*/ 99 w 109"/>
                  <a:gd name="T11" fmla="*/ 281 h 307"/>
                  <a:gd name="T12" fmla="*/ 52 w 109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07">
                    <a:moveTo>
                      <a:pt x="52" y="307"/>
                    </a:moveTo>
                    <a:cubicBezTo>
                      <a:pt x="0" y="212"/>
                      <a:pt x="8" y="134"/>
                      <a:pt x="23" y="86"/>
                    </a:cubicBezTo>
                    <a:cubicBezTo>
                      <a:pt x="39" y="32"/>
                      <a:pt x="69" y="2"/>
                      <a:pt x="71" y="0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42"/>
                      <a:pt x="20" y="135"/>
                      <a:pt x="99" y="281"/>
                    </a:cubicBezTo>
                    <a:lnTo>
                      <a:pt x="52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323" name="îśḷïḍé" descr="1b8cadb5-f47b-45ee-8580-3f3041dccf39"/>
              <p:cNvSpPr/>
              <p:nvPr/>
            </p:nvSpPr>
            <p:spPr bwMode="auto">
              <a:xfrm>
                <a:off x="9034286" y="1904911"/>
                <a:ext cx="200112" cy="247275"/>
              </a:xfrm>
              <a:custGeom>
                <a:avLst/>
                <a:gdLst>
                  <a:gd name="T0" fmla="*/ 189 w 250"/>
                  <a:gd name="T1" fmla="*/ 0 h 309"/>
                  <a:gd name="T2" fmla="*/ 186 w 250"/>
                  <a:gd name="T3" fmla="*/ 0 h 309"/>
                  <a:gd name="T4" fmla="*/ 142 w 250"/>
                  <a:gd name="T5" fmla="*/ 59 h 309"/>
                  <a:gd name="T6" fmla="*/ 99 w 250"/>
                  <a:gd name="T7" fmla="*/ 0 h 309"/>
                  <a:gd name="T8" fmla="*/ 96 w 250"/>
                  <a:gd name="T9" fmla="*/ 0 h 309"/>
                  <a:gd name="T10" fmla="*/ 0 w 250"/>
                  <a:gd name="T11" fmla="*/ 105 h 309"/>
                  <a:gd name="T12" fmla="*/ 34 w 250"/>
                  <a:gd name="T13" fmla="*/ 115 h 309"/>
                  <a:gd name="T14" fmla="*/ 34 w 250"/>
                  <a:gd name="T15" fmla="*/ 116 h 309"/>
                  <a:gd name="T16" fmla="*/ 34 w 250"/>
                  <a:gd name="T17" fmla="*/ 297 h 309"/>
                  <a:gd name="T18" fmla="*/ 46 w 250"/>
                  <a:gd name="T19" fmla="*/ 309 h 309"/>
                  <a:gd name="T20" fmla="*/ 238 w 250"/>
                  <a:gd name="T21" fmla="*/ 309 h 309"/>
                  <a:gd name="T22" fmla="*/ 250 w 250"/>
                  <a:gd name="T23" fmla="*/ 297 h 309"/>
                  <a:gd name="T24" fmla="*/ 250 w 250"/>
                  <a:gd name="T25" fmla="*/ 58 h 309"/>
                  <a:gd name="T26" fmla="*/ 189 w 250"/>
                  <a:gd name="T2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" h="309">
                    <a:moveTo>
                      <a:pt x="189" y="0"/>
                    </a:moveTo>
                    <a:cubicBezTo>
                      <a:pt x="188" y="0"/>
                      <a:pt x="187" y="0"/>
                      <a:pt x="186" y="0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7" y="0"/>
                      <a:pt x="96" y="0"/>
                    </a:cubicBezTo>
                    <a:cubicBezTo>
                      <a:pt x="43" y="7"/>
                      <a:pt x="0" y="58"/>
                      <a:pt x="0" y="10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4" y="297"/>
                      <a:pt x="34" y="297"/>
                      <a:pt x="34" y="297"/>
                    </a:cubicBezTo>
                    <a:cubicBezTo>
                      <a:pt x="34" y="304"/>
                      <a:pt x="40" y="309"/>
                      <a:pt x="46" y="309"/>
                    </a:cubicBezTo>
                    <a:cubicBezTo>
                      <a:pt x="238" y="309"/>
                      <a:pt x="238" y="309"/>
                      <a:pt x="238" y="309"/>
                    </a:cubicBezTo>
                    <a:cubicBezTo>
                      <a:pt x="245" y="309"/>
                      <a:pt x="250" y="304"/>
                      <a:pt x="250" y="297"/>
                    </a:cubicBezTo>
                    <a:cubicBezTo>
                      <a:pt x="250" y="58"/>
                      <a:pt x="250" y="58"/>
                      <a:pt x="250" y="58"/>
                    </a:cubicBezTo>
                    <a:cubicBezTo>
                      <a:pt x="250" y="58"/>
                      <a:pt x="242" y="7"/>
                      <a:pt x="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324" name="išḻïḋe" descr="c83fe82b-8247-40e0-a6d6-ba56fc7a4c3a"/>
              <p:cNvSpPr/>
              <p:nvPr/>
            </p:nvSpPr>
            <p:spPr bwMode="auto">
              <a:xfrm>
                <a:off x="9135225" y="1935325"/>
                <a:ext cx="26447" cy="20717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5" name="iṡḻîḓe" descr="e00d3213-99b7-41fe-b865-16586aa44dad"/>
              <p:cNvSpPr/>
              <p:nvPr/>
            </p:nvSpPr>
            <p:spPr bwMode="auto">
              <a:xfrm>
                <a:off x="9102607" y="1897859"/>
                <a:ext cx="45400" cy="55097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59 w 103"/>
                  <a:gd name="T5" fmla="*/ 125 h 125"/>
                  <a:gd name="T6" fmla="*/ 0 w 103"/>
                  <a:gd name="T7" fmla="*/ 18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59" y="125"/>
                    </a:lnTo>
                    <a:lnTo>
                      <a:pt x="0" y="1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6" name="ísḷíḍe" descr="a8019272-5355-461b-b712-6203c05358ab"/>
              <p:cNvSpPr/>
              <p:nvPr/>
            </p:nvSpPr>
            <p:spPr bwMode="auto">
              <a:xfrm>
                <a:off x="9148007" y="1897859"/>
                <a:ext cx="46282" cy="55097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8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27" name="ïṥ1iḋe" descr="8e703299-5815-4f78-a903-1c34acdd66c7"/>
              <p:cNvSpPr/>
              <p:nvPr/>
            </p:nvSpPr>
            <p:spPr bwMode="auto">
              <a:xfrm>
                <a:off x="9131257" y="1958686"/>
                <a:ext cx="33499" cy="184685"/>
              </a:xfrm>
              <a:custGeom>
                <a:avLst/>
                <a:gdLst>
                  <a:gd name="T0" fmla="*/ 56 w 76"/>
                  <a:gd name="T1" fmla="*/ 0 h 419"/>
                  <a:gd name="T2" fmla="*/ 76 w 76"/>
                  <a:gd name="T3" fmla="*/ 382 h 419"/>
                  <a:gd name="T4" fmla="*/ 38 w 76"/>
                  <a:gd name="T5" fmla="*/ 419 h 419"/>
                  <a:gd name="T6" fmla="*/ 0 w 76"/>
                  <a:gd name="T7" fmla="*/ 382 h 419"/>
                  <a:gd name="T8" fmla="*/ 20 w 76"/>
                  <a:gd name="T9" fmla="*/ 0 h 419"/>
                  <a:gd name="T10" fmla="*/ 56 w 76"/>
                  <a:gd name="T11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9">
                    <a:moveTo>
                      <a:pt x="56" y="0"/>
                    </a:moveTo>
                    <a:lnTo>
                      <a:pt x="76" y="382"/>
                    </a:lnTo>
                    <a:lnTo>
                      <a:pt x="38" y="419"/>
                    </a:lnTo>
                    <a:lnTo>
                      <a:pt x="0" y="382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328" name="îšlïḓe" descr="d2e6544c-4826-4a79-8497-a4e129883045"/>
              <p:cNvSpPr/>
              <p:nvPr/>
            </p:nvSpPr>
            <p:spPr bwMode="auto">
              <a:xfrm>
                <a:off x="9079246" y="1708326"/>
                <a:ext cx="130470" cy="187770"/>
              </a:xfrm>
              <a:custGeom>
                <a:avLst/>
                <a:gdLst>
                  <a:gd name="T0" fmla="*/ 72 w 163"/>
                  <a:gd name="T1" fmla="*/ 4 h 235"/>
                  <a:gd name="T2" fmla="*/ 3 w 163"/>
                  <a:gd name="T3" fmla="*/ 85 h 235"/>
                  <a:gd name="T4" fmla="*/ 10 w 163"/>
                  <a:gd name="T5" fmla="*/ 163 h 235"/>
                  <a:gd name="T6" fmla="*/ 92 w 163"/>
                  <a:gd name="T7" fmla="*/ 231 h 235"/>
                  <a:gd name="T8" fmla="*/ 160 w 163"/>
                  <a:gd name="T9" fmla="*/ 150 h 235"/>
                  <a:gd name="T10" fmla="*/ 153 w 163"/>
                  <a:gd name="T11" fmla="*/ 72 h 235"/>
                  <a:gd name="T12" fmla="*/ 72 w 163"/>
                  <a:gd name="T13" fmla="*/ 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35">
                    <a:moveTo>
                      <a:pt x="72" y="4"/>
                    </a:moveTo>
                    <a:cubicBezTo>
                      <a:pt x="30" y="7"/>
                      <a:pt x="0" y="44"/>
                      <a:pt x="3" y="85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4" y="204"/>
                      <a:pt x="50" y="235"/>
                      <a:pt x="92" y="231"/>
                    </a:cubicBezTo>
                    <a:cubicBezTo>
                      <a:pt x="133" y="227"/>
                      <a:pt x="163" y="191"/>
                      <a:pt x="160" y="150"/>
                    </a:cubicBezTo>
                    <a:cubicBezTo>
                      <a:pt x="153" y="72"/>
                      <a:pt x="153" y="72"/>
                      <a:pt x="153" y="72"/>
                    </a:cubicBezTo>
                    <a:cubicBezTo>
                      <a:pt x="149" y="31"/>
                      <a:pt x="113" y="0"/>
                      <a:pt x="72" y="4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329" name="ïşḻïḍè" descr="33caf744-8293-4638-b73b-0d59747379e6"/>
              <p:cNvSpPr/>
              <p:nvPr/>
            </p:nvSpPr>
            <p:spPr bwMode="auto">
              <a:xfrm>
                <a:off x="9128172" y="1852900"/>
                <a:ext cx="44078" cy="22479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4" y="28"/>
                      <a:pt x="1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0" name="íŝḷïḋé" descr="cd81d0f3-53a0-48e0-92b0-23b99a7123ea"/>
              <p:cNvSpPr/>
              <p:nvPr/>
            </p:nvSpPr>
            <p:spPr bwMode="auto">
              <a:xfrm>
                <a:off x="9131257" y="1852900"/>
                <a:ext cx="36144" cy="10579"/>
              </a:xfrm>
              <a:custGeom>
                <a:avLst/>
                <a:gdLst>
                  <a:gd name="T0" fmla="*/ 42 w 45"/>
                  <a:gd name="T1" fmla="*/ 10 h 13"/>
                  <a:gd name="T2" fmla="*/ 5 w 45"/>
                  <a:gd name="T3" fmla="*/ 13 h 13"/>
                  <a:gd name="T4" fmla="*/ 0 w 45"/>
                  <a:gd name="T5" fmla="*/ 9 h 13"/>
                  <a:gd name="T6" fmla="*/ 0 w 45"/>
                  <a:gd name="T7" fmla="*/ 4 h 13"/>
                  <a:gd name="T8" fmla="*/ 45 w 45"/>
                  <a:gd name="T9" fmla="*/ 0 h 13"/>
                  <a:gd name="T10" fmla="*/ 45 w 45"/>
                  <a:gd name="T11" fmla="*/ 5 h 13"/>
                  <a:gd name="T12" fmla="*/ 42 w 45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3">
                    <a:moveTo>
                      <a:pt x="42" y="10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2" y="13"/>
                      <a:pt x="1" y="12"/>
                      <a:pt x="0" y="9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4" y="10"/>
                      <a:pt x="42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1" name="îśľíďê" descr="babb8912-8429-4765-9471-5507eff9e57e"/>
              <p:cNvSpPr/>
              <p:nvPr/>
            </p:nvSpPr>
            <p:spPr bwMode="auto">
              <a:xfrm>
                <a:off x="9063819" y="1686728"/>
                <a:ext cx="152068" cy="143692"/>
              </a:xfrm>
              <a:custGeom>
                <a:avLst/>
                <a:gdLst>
                  <a:gd name="T0" fmla="*/ 173 w 190"/>
                  <a:gd name="T1" fmla="*/ 43 h 180"/>
                  <a:gd name="T2" fmla="*/ 179 w 190"/>
                  <a:gd name="T3" fmla="*/ 15 h 180"/>
                  <a:gd name="T4" fmla="*/ 165 w 190"/>
                  <a:gd name="T5" fmla="*/ 17 h 180"/>
                  <a:gd name="T6" fmla="*/ 169 w 190"/>
                  <a:gd name="T7" fmla="*/ 6 h 180"/>
                  <a:gd name="T8" fmla="*/ 168 w 190"/>
                  <a:gd name="T9" fmla="*/ 6 h 180"/>
                  <a:gd name="T10" fmla="*/ 133 w 190"/>
                  <a:gd name="T11" fmla="*/ 7 h 180"/>
                  <a:gd name="T12" fmla="*/ 88 w 190"/>
                  <a:gd name="T13" fmla="*/ 2 h 180"/>
                  <a:gd name="T14" fmla="*/ 11 w 190"/>
                  <a:gd name="T15" fmla="*/ 57 h 180"/>
                  <a:gd name="T16" fmla="*/ 28 w 190"/>
                  <a:gd name="T17" fmla="*/ 178 h 180"/>
                  <a:gd name="T18" fmla="*/ 29 w 190"/>
                  <a:gd name="T19" fmla="*/ 180 h 180"/>
                  <a:gd name="T20" fmla="*/ 27 w 190"/>
                  <a:gd name="T21" fmla="*/ 170 h 180"/>
                  <a:gd name="T22" fmla="*/ 25 w 190"/>
                  <a:gd name="T23" fmla="*/ 143 h 180"/>
                  <a:gd name="T24" fmla="*/ 38 w 190"/>
                  <a:gd name="T25" fmla="*/ 91 h 180"/>
                  <a:gd name="T26" fmla="*/ 96 w 190"/>
                  <a:gd name="T27" fmla="*/ 93 h 180"/>
                  <a:gd name="T28" fmla="*/ 153 w 190"/>
                  <a:gd name="T29" fmla="*/ 81 h 180"/>
                  <a:gd name="T30" fmla="*/ 175 w 190"/>
                  <a:gd name="T31" fmla="*/ 130 h 180"/>
                  <a:gd name="T32" fmla="*/ 177 w 190"/>
                  <a:gd name="T33" fmla="*/ 157 h 180"/>
                  <a:gd name="T34" fmla="*/ 177 w 190"/>
                  <a:gd name="T35" fmla="*/ 167 h 180"/>
                  <a:gd name="T36" fmla="*/ 178 w 190"/>
                  <a:gd name="T37" fmla="*/ 165 h 180"/>
                  <a:gd name="T38" fmla="*/ 173 w 190"/>
                  <a:gd name="T39" fmla="*/ 4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0" h="180">
                    <a:moveTo>
                      <a:pt x="173" y="43"/>
                    </a:moveTo>
                    <a:cubicBezTo>
                      <a:pt x="178" y="35"/>
                      <a:pt x="181" y="25"/>
                      <a:pt x="179" y="15"/>
                    </a:cubicBezTo>
                    <a:cubicBezTo>
                      <a:pt x="174" y="16"/>
                      <a:pt x="170" y="17"/>
                      <a:pt x="165" y="17"/>
                    </a:cubicBezTo>
                    <a:cubicBezTo>
                      <a:pt x="168" y="13"/>
                      <a:pt x="169" y="9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53" y="15"/>
                      <a:pt x="133" y="7"/>
                      <a:pt x="133" y="7"/>
                    </a:cubicBezTo>
                    <a:cubicBezTo>
                      <a:pt x="120" y="2"/>
                      <a:pt x="107" y="0"/>
                      <a:pt x="88" y="2"/>
                    </a:cubicBezTo>
                    <a:cubicBezTo>
                      <a:pt x="25" y="8"/>
                      <a:pt x="11" y="57"/>
                      <a:pt x="11" y="57"/>
                    </a:cubicBezTo>
                    <a:cubicBezTo>
                      <a:pt x="0" y="92"/>
                      <a:pt x="8" y="137"/>
                      <a:pt x="28" y="178"/>
                    </a:cubicBezTo>
                    <a:cubicBezTo>
                      <a:pt x="29" y="179"/>
                      <a:pt x="29" y="179"/>
                      <a:pt x="29" y="180"/>
                    </a:cubicBezTo>
                    <a:cubicBezTo>
                      <a:pt x="28" y="177"/>
                      <a:pt x="28" y="173"/>
                      <a:pt x="27" y="170"/>
                    </a:cubicBezTo>
                    <a:cubicBezTo>
                      <a:pt x="26" y="156"/>
                      <a:pt x="23" y="142"/>
                      <a:pt x="25" y="143"/>
                    </a:cubicBezTo>
                    <a:cubicBezTo>
                      <a:pt x="36" y="125"/>
                      <a:pt x="38" y="91"/>
                      <a:pt x="38" y="91"/>
                    </a:cubicBezTo>
                    <a:cubicBezTo>
                      <a:pt x="38" y="91"/>
                      <a:pt x="65" y="94"/>
                      <a:pt x="96" y="93"/>
                    </a:cubicBezTo>
                    <a:cubicBezTo>
                      <a:pt x="127" y="89"/>
                      <a:pt x="153" y="81"/>
                      <a:pt x="153" y="81"/>
                    </a:cubicBezTo>
                    <a:cubicBezTo>
                      <a:pt x="153" y="81"/>
                      <a:pt x="160" y="114"/>
                      <a:pt x="175" y="130"/>
                    </a:cubicBezTo>
                    <a:cubicBezTo>
                      <a:pt x="176" y="128"/>
                      <a:pt x="176" y="143"/>
                      <a:pt x="177" y="157"/>
                    </a:cubicBezTo>
                    <a:cubicBezTo>
                      <a:pt x="177" y="160"/>
                      <a:pt x="177" y="164"/>
                      <a:pt x="177" y="167"/>
                    </a:cubicBezTo>
                    <a:cubicBezTo>
                      <a:pt x="177" y="166"/>
                      <a:pt x="177" y="166"/>
                      <a:pt x="178" y="165"/>
                    </a:cubicBezTo>
                    <a:cubicBezTo>
                      <a:pt x="190" y="121"/>
                      <a:pt x="190" y="75"/>
                      <a:pt x="173" y="43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2" name="îŝḷîḓe" descr="fe44cf42-a942-49a6-adde-d070b1918be8"/>
              <p:cNvSpPr/>
              <p:nvPr/>
            </p:nvSpPr>
            <p:spPr bwMode="auto">
              <a:xfrm>
                <a:off x="9107015" y="1796040"/>
                <a:ext cx="20276" cy="19394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3" name="íṥ1îďé" descr="41a08a6b-f9d4-4760-b6f4-313ea693ade8"/>
              <p:cNvSpPr/>
              <p:nvPr/>
            </p:nvSpPr>
            <p:spPr bwMode="auto">
              <a:xfrm>
                <a:off x="9107015" y="1792955"/>
                <a:ext cx="20276" cy="20717"/>
              </a:xfrm>
              <a:custGeom>
                <a:avLst/>
                <a:gdLst>
                  <a:gd name="T0" fmla="*/ 24 w 25"/>
                  <a:gd name="T1" fmla="*/ 12 h 26"/>
                  <a:gd name="T2" fmla="*/ 14 w 25"/>
                  <a:gd name="T3" fmla="*/ 25 h 26"/>
                  <a:gd name="T4" fmla="*/ 0 w 25"/>
                  <a:gd name="T5" fmla="*/ 14 h 26"/>
                  <a:gd name="T6" fmla="*/ 11 w 25"/>
                  <a:gd name="T7" fmla="*/ 1 h 26"/>
                  <a:gd name="T8" fmla="*/ 24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2"/>
                    </a:moveTo>
                    <a:cubicBezTo>
                      <a:pt x="25" y="18"/>
                      <a:pt x="20" y="24"/>
                      <a:pt x="14" y="25"/>
                    </a:cubicBezTo>
                    <a:cubicBezTo>
                      <a:pt x="7" y="26"/>
                      <a:pt x="1" y="21"/>
                      <a:pt x="0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7" y="0"/>
                      <a:pt x="23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4" name="iṡľiḓè" descr="fc1c5087-e7c3-4ef6-b233-614351edf771"/>
              <p:cNvSpPr/>
              <p:nvPr/>
            </p:nvSpPr>
            <p:spPr bwMode="auto">
              <a:xfrm>
                <a:off x="9117593" y="1797803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5" name="îšľiḑe" descr="4ed78b91-ae8a-4860-8de1-a9ca781842af"/>
              <p:cNvSpPr/>
              <p:nvPr/>
            </p:nvSpPr>
            <p:spPr bwMode="auto">
              <a:xfrm>
                <a:off x="9161671" y="1788106"/>
                <a:ext cx="19835" cy="20717"/>
              </a:xfrm>
              <a:custGeom>
                <a:avLst/>
                <a:gdLst>
                  <a:gd name="T0" fmla="*/ 25 w 25"/>
                  <a:gd name="T1" fmla="*/ 12 h 26"/>
                  <a:gd name="T2" fmla="*/ 14 w 25"/>
                  <a:gd name="T3" fmla="*/ 25 h 26"/>
                  <a:gd name="T4" fmla="*/ 1 w 25"/>
                  <a:gd name="T5" fmla="*/ 14 h 26"/>
                  <a:gd name="T6" fmla="*/ 11 w 25"/>
                  <a:gd name="T7" fmla="*/ 1 h 26"/>
                  <a:gd name="T8" fmla="*/ 25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5" y="12"/>
                    </a:moveTo>
                    <a:cubicBezTo>
                      <a:pt x="25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1" y="1"/>
                    </a:cubicBezTo>
                    <a:cubicBezTo>
                      <a:pt x="18" y="0"/>
                      <a:pt x="24" y="5"/>
                      <a:pt x="25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6" name="í$lîďè" descr="80c657fd-248f-489b-bff3-55698cb0f628"/>
              <p:cNvSpPr/>
              <p:nvPr/>
            </p:nvSpPr>
            <p:spPr bwMode="auto">
              <a:xfrm>
                <a:off x="9172250" y="1792955"/>
                <a:ext cx="5289" cy="4849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6 h 6"/>
                  <a:gd name="T4" fmla="*/ 1 w 7"/>
                  <a:gd name="T5" fmla="*/ 3 h 6"/>
                  <a:gd name="T6" fmla="*/ 3 w 7"/>
                  <a:gd name="T7" fmla="*/ 0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7" y="4"/>
                      <a:pt x="6" y="6"/>
                      <a:pt x="4" y="6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7" name="íš1îde" descr="9a1c8eb8-a079-4be5-a316-b90e692a2f3d"/>
              <p:cNvSpPr/>
              <p:nvPr/>
            </p:nvSpPr>
            <p:spPr bwMode="auto">
              <a:xfrm>
                <a:off x="9072634" y="1800007"/>
                <a:ext cx="26447" cy="37907"/>
              </a:xfrm>
              <a:custGeom>
                <a:avLst/>
                <a:gdLst>
                  <a:gd name="T0" fmla="*/ 14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8 w 33"/>
                  <a:gd name="T7" fmla="*/ 47 h 47"/>
                  <a:gd name="T8" fmla="*/ 32 w 33"/>
                  <a:gd name="T9" fmla="*/ 30 h 47"/>
                  <a:gd name="T10" fmla="*/ 30 w 33"/>
                  <a:gd name="T11" fmla="*/ 15 h 47"/>
                  <a:gd name="T12" fmla="*/ 14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4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7"/>
                    </a:cubicBezTo>
                    <a:cubicBezTo>
                      <a:pt x="26" y="46"/>
                      <a:pt x="33" y="39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8" name="ïṡľïḋé" descr="62d406d9-79a5-43e6-9ab0-aef5f56adad4"/>
              <p:cNvSpPr/>
              <p:nvPr/>
            </p:nvSpPr>
            <p:spPr bwMode="auto">
              <a:xfrm>
                <a:off x="9192084" y="1789869"/>
                <a:ext cx="26447" cy="37466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7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7"/>
                    </a:cubicBezTo>
                    <a:cubicBezTo>
                      <a:pt x="27" y="46"/>
                      <a:pt x="33" y="39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7"/>
                      <a:pt x="23" y="0"/>
                      <a:pt x="15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39" name="îṡliḓè" descr="d9e391d6-4d91-4910-939c-cef92ad43d36"/>
              <p:cNvSpPr/>
              <p:nvPr/>
            </p:nvSpPr>
            <p:spPr bwMode="auto">
              <a:xfrm>
                <a:off x="9203986" y="1790751"/>
                <a:ext cx="3086" cy="42315"/>
              </a:xfrm>
              <a:custGeom>
                <a:avLst/>
                <a:gdLst>
                  <a:gd name="T0" fmla="*/ 4 w 4"/>
                  <a:gd name="T1" fmla="*/ 46 h 53"/>
                  <a:gd name="T2" fmla="*/ 4 w 4"/>
                  <a:gd name="T3" fmla="*/ 46 h 53"/>
                  <a:gd name="T4" fmla="*/ 4 w 4"/>
                  <a:gd name="T5" fmla="*/ 46 h 53"/>
                  <a:gd name="T6" fmla="*/ 4 w 4"/>
                  <a:gd name="T7" fmla="*/ 47 h 53"/>
                  <a:gd name="T8" fmla="*/ 4 w 4"/>
                  <a:gd name="T9" fmla="*/ 53 h 53"/>
                  <a:gd name="T10" fmla="*/ 4 w 4"/>
                  <a:gd name="T11" fmla="*/ 47 h 53"/>
                  <a:gd name="T12" fmla="*/ 4 w 4"/>
                  <a:gd name="T13" fmla="*/ 46 h 53"/>
                  <a:gd name="T14" fmla="*/ 0 w 4"/>
                  <a:gd name="T15" fmla="*/ 0 h 53"/>
                  <a:gd name="T16" fmla="*/ 0 w 4"/>
                  <a:gd name="T17" fmla="*/ 0 h 53"/>
                  <a:gd name="T18" fmla="*/ 0 w 4"/>
                  <a:gd name="T19" fmla="*/ 0 h 53"/>
                  <a:gd name="T20" fmla="*/ 0 w 4"/>
                  <a:gd name="T21" fmla="*/ 0 h 53"/>
                  <a:gd name="T22" fmla="*/ 0 w 4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3">
                    <a:moveTo>
                      <a:pt x="4" y="46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9"/>
                      <a:pt x="4" y="51"/>
                      <a:pt x="4" y="53"/>
                    </a:cubicBezTo>
                    <a:cubicBezTo>
                      <a:pt x="4" y="51"/>
                      <a:pt x="4" y="49"/>
                      <a:pt x="4" y="47"/>
                    </a:cubicBezTo>
                    <a:cubicBezTo>
                      <a:pt x="4" y="46"/>
                      <a:pt x="4" y="46"/>
                      <a:pt x="4" y="4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0" name="íşľiḋè" descr="e2ccc0b5-b001-4476-a94a-44cccac4479b"/>
              <p:cNvSpPr/>
              <p:nvPr/>
            </p:nvSpPr>
            <p:spPr bwMode="auto">
              <a:xfrm>
                <a:off x="9133461" y="1751522"/>
                <a:ext cx="73610" cy="141489"/>
              </a:xfrm>
              <a:custGeom>
                <a:avLst/>
                <a:gdLst>
                  <a:gd name="T0" fmla="*/ 88 w 92"/>
                  <a:gd name="T1" fmla="*/ 49 h 177"/>
                  <a:gd name="T2" fmla="*/ 88 w 92"/>
                  <a:gd name="T3" fmla="*/ 49 h 177"/>
                  <a:gd name="T4" fmla="*/ 88 w 92"/>
                  <a:gd name="T5" fmla="*/ 49 h 177"/>
                  <a:gd name="T6" fmla="*/ 88 w 92"/>
                  <a:gd name="T7" fmla="*/ 49 h 177"/>
                  <a:gd name="T8" fmla="*/ 36 w 92"/>
                  <a:gd name="T9" fmla="*/ 62 h 177"/>
                  <a:gd name="T10" fmla="*/ 36 w 92"/>
                  <a:gd name="T11" fmla="*/ 60 h 177"/>
                  <a:gd name="T12" fmla="*/ 46 w 92"/>
                  <a:gd name="T13" fmla="*/ 47 h 177"/>
                  <a:gd name="T14" fmla="*/ 48 w 92"/>
                  <a:gd name="T15" fmla="*/ 47 h 177"/>
                  <a:gd name="T16" fmla="*/ 60 w 92"/>
                  <a:gd name="T17" fmla="*/ 58 h 177"/>
                  <a:gd name="T18" fmla="*/ 60 w 92"/>
                  <a:gd name="T19" fmla="*/ 59 h 177"/>
                  <a:gd name="T20" fmla="*/ 60 w 92"/>
                  <a:gd name="T21" fmla="*/ 61 h 177"/>
                  <a:gd name="T22" fmla="*/ 50 w 92"/>
                  <a:gd name="T23" fmla="*/ 74 h 177"/>
                  <a:gd name="T24" fmla="*/ 48 w 92"/>
                  <a:gd name="T25" fmla="*/ 74 h 177"/>
                  <a:gd name="T26" fmla="*/ 36 w 92"/>
                  <a:gd name="T27" fmla="*/ 63 h 177"/>
                  <a:gd name="T28" fmla="*/ 36 w 92"/>
                  <a:gd name="T29" fmla="*/ 62 h 177"/>
                  <a:gd name="T30" fmla="*/ 66 w 92"/>
                  <a:gd name="T31" fmla="*/ 0 h 177"/>
                  <a:gd name="T32" fmla="*/ 9 w 92"/>
                  <a:gd name="T33" fmla="*/ 12 h 177"/>
                  <a:gd name="T34" fmla="*/ 13 w 92"/>
                  <a:gd name="T35" fmla="*/ 56 h 177"/>
                  <a:gd name="T36" fmla="*/ 0 w 92"/>
                  <a:gd name="T37" fmla="*/ 114 h 177"/>
                  <a:gd name="T38" fmla="*/ 18 w 92"/>
                  <a:gd name="T39" fmla="*/ 113 h 177"/>
                  <a:gd name="T40" fmla="*/ 19 w 92"/>
                  <a:gd name="T41" fmla="*/ 129 h 177"/>
                  <a:gd name="T42" fmla="*/ 35 w 92"/>
                  <a:gd name="T43" fmla="*/ 128 h 177"/>
                  <a:gd name="T44" fmla="*/ 47 w 92"/>
                  <a:gd name="T45" fmla="*/ 127 h 177"/>
                  <a:gd name="T46" fmla="*/ 22 w 92"/>
                  <a:gd name="T47" fmla="*/ 153 h 177"/>
                  <a:gd name="T48" fmla="*/ 21 w 92"/>
                  <a:gd name="T49" fmla="*/ 153 h 177"/>
                  <a:gd name="T50" fmla="*/ 24 w 92"/>
                  <a:gd name="T51" fmla="*/ 177 h 177"/>
                  <a:gd name="T52" fmla="*/ 92 w 92"/>
                  <a:gd name="T53" fmla="*/ 102 h 177"/>
                  <a:gd name="T54" fmla="*/ 92 w 92"/>
                  <a:gd name="T55" fmla="*/ 96 h 177"/>
                  <a:gd name="T56" fmla="*/ 92 w 92"/>
                  <a:gd name="T57" fmla="*/ 95 h 177"/>
                  <a:gd name="T58" fmla="*/ 90 w 92"/>
                  <a:gd name="T59" fmla="*/ 95 h 177"/>
                  <a:gd name="T60" fmla="*/ 75 w 92"/>
                  <a:gd name="T61" fmla="*/ 81 h 177"/>
                  <a:gd name="T62" fmla="*/ 74 w 92"/>
                  <a:gd name="T63" fmla="*/ 65 h 177"/>
                  <a:gd name="T64" fmla="*/ 88 w 92"/>
                  <a:gd name="T65" fmla="*/ 49 h 177"/>
                  <a:gd name="T66" fmla="*/ 66 w 92"/>
                  <a:gd name="T67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177">
                    <a:moveTo>
                      <a:pt x="88" y="49"/>
                    </a:move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moveTo>
                      <a:pt x="36" y="62"/>
                    </a:moveTo>
                    <a:cubicBezTo>
                      <a:pt x="36" y="61"/>
                      <a:pt x="36" y="61"/>
                      <a:pt x="36" y="60"/>
                    </a:cubicBezTo>
                    <a:cubicBezTo>
                      <a:pt x="35" y="54"/>
                      <a:pt x="40" y="48"/>
                      <a:pt x="46" y="47"/>
                    </a:cubicBezTo>
                    <a:cubicBezTo>
                      <a:pt x="47" y="47"/>
                      <a:pt x="47" y="47"/>
                      <a:pt x="48" y="47"/>
                    </a:cubicBezTo>
                    <a:cubicBezTo>
                      <a:pt x="54" y="47"/>
                      <a:pt x="59" y="52"/>
                      <a:pt x="60" y="58"/>
                    </a:cubicBezTo>
                    <a:cubicBezTo>
                      <a:pt x="60" y="58"/>
                      <a:pt x="60" y="59"/>
                      <a:pt x="60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1" y="67"/>
                      <a:pt x="56" y="73"/>
                      <a:pt x="50" y="74"/>
                    </a:cubicBezTo>
                    <a:cubicBezTo>
                      <a:pt x="49" y="74"/>
                      <a:pt x="49" y="74"/>
                      <a:pt x="48" y="74"/>
                    </a:cubicBezTo>
                    <a:cubicBezTo>
                      <a:pt x="42" y="74"/>
                      <a:pt x="37" y="69"/>
                      <a:pt x="36" y="63"/>
                    </a:cubicBezTo>
                    <a:cubicBezTo>
                      <a:pt x="36" y="63"/>
                      <a:pt x="36" y="62"/>
                      <a:pt x="36" y="62"/>
                    </a:cubicBezTo>
                    <a:moveTo>
                      <a:pt x="66" y="0"/>
                    </a:moveTo>
                    <a:cubicBezTo>
                      <a:pt x="66" y="0"/>
                      <a:pt x="40" y="8"/>
                      <a:pt x="9" y="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4" y="80"/>
                      <a:pt x="0" y="114"/>
                      <a:pt x="0" y="114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48" y="140"/>
                      <a:pt x="37" y="152"/>
                      <a:pt x="22" y="153"/>
                    </a:cubicBezTo>
                    <a:cubicBezTo>
                      <a:pt x="22" y="153"/>
                      <a:pt x="22" y="153"/>
                      <a:pt x="21" y="153"/>
                    </a:cubicBezTo>
                    <a:cubicBezTo>
                      <a:pt x="24" y="177"/>
                      <a:pt x="24" y="177"/>
                      <a:pt x="24" y="177"/>
                    </a:cubicBezTo>
                    <a:cubicBezTo>
                      <a:pt x="63" y="174"/>
                      <a:pt x="92" y="141"/>
                      <a:pt x="92" y="102"/>
                    </a:cubicBezTo>
                    <a:cubicBezTo>
                      <a:pt x="92" y="100"/>
                      <a:pt x="92" y="98"/>
                      <a:pt x="92" y="96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1" y="95"/>
                      <a:pt x="91" y="95"/>
                      <a:pt x="90" y="95"/>
                    </a:cubicBezTo>
                    <a:cubicBezTo>
                      <a:pt x="83" y="95"/>
                      <a:pt x="76" y="89"/>
                      <a:pt x="75" y="81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57"/>
                      <a:pt x="79" y="50"/>
                      <a:pt x="88" y="49"/>
                    </a:cubicBezTo>
                    <a:cubicBezTo>
                      <a:pt x="73" y="33"/>
                      <a:pt x="66" y="0"/>
                      <a:pt x="6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1" name="îśļîdê" descr="da361c33-ac67-4dbd-a32f-4638ec160286"/>
              <p:cNvSpPr/>
              <p:nvPr/>
            </p:nvSpPr>
            <p:spPr bwMode="auto">
              <a:xfrm>
                <a:off x="9149770" y="1852900"/>
                <a:ext cx="22480" cy="20717"/>
              </a:xfrm>
              <a:custGeom>
                <a:avLst/>
                <a:gdLst>
                  <a:gd name="T0" fmla="*/ 27 w 28"/>
                  <a:gd name="T1" fmla="*/ 0 h 26"/>
                  <a:gd name="T2" fmla="*/ 15 w 28"/>
                  <a:gd name="T3" fmla="*/ 1 h 26"/>
                  <a:gd name="T4" fmla="*/ 22 w 28"/>
                  <a:gd name="T5" fmla="*/ 0 h 26"/>
                  <a:gd name="T6" fmla="*/ 22 w 28"/>
                  <a:gd name="T7" fmla="*/ 5 h 26"/>
                  <a:gd name="T8" fmla="*/ 19 w 28"/>
                  <a:gd name="T9" fmla="*/ 10 h 26"/>
                  <a:gd name="T10" fmla="*/ 0 w 28"/>
                  <a:gd name="T11" fmla="*/ 11 h 26"/>
                  <a:gd name="T12" fmla="*/ 1 w 28"/>
                  <a:gd name="T13" fmla="*/ 26 h 26"/>
                  <a:gd name="T14" fmla="*/ 2 w 28"/>
                  <a:gd name="T15" fmla="*/ 26 h 26"/>
                  <a:gd name="T16" fmla="*/ 27 w 2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1" y="10"/>
                      <a:pt x="19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25"/>
                      <a:pt x="28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2" name="ïsļïdê" descr="bab411bd-6fa7-4d65-a93c-205a7c7ce9c3"/>
              <p:cNvSpPr/>
              <p:nvPr/>
            </p:nvSpPr>
            <p:spPr bwMode="auto">
              <a:xfrm>
                <a:off x="9148888" y="1852900"/>
                <a:ext cx="18513" cy="8816"/>
              </a:xfrm>
              <a:custGeom>
                <a:avLst/>
                <a:gdLst>
                  <a:gd name="T0" fmla="*/ 23 w 23"/>
                  <a:gd name="T1" fmla="*/ 0 h 11"/>
                  <a:gd name="T2" fmla="*/ 16 w 23"/>
                  <a:gd name="T3" fmla="*/ 1 h 11"/>
                  <a:gd name="T4" fmla="*/ 0 w 23"/>
                  <a:gd name="T5" fmla="*/ 2 h 11"/>
                  <a:gd name="T6" fmla="*/ 1 w 23"/>
                  <a:gd name="T7" fmla="*/ 11 h 11"/>
                  <a:gd name="T8" fmla="*/ 20 w 23"/>
                  <a:gd name="T9" fmla="*/ 10 h 11"/>
                  <a:gd name="T10" fmla="*/ 23 w 23"/>
                  <a:gd name="T11" fmla="*/ 5 h 11"/>
                  <a:gd name="T12" fmla="*/ 23 w 2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10"/>
                      <a:pt x="23" y="8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3" name="îsḻiḋè" descr="cc700041-9d30-4f9a-9ca5-0b54785da6bb"/>
              <p:cNvSpPr/>
              <p:nvPr/>
            </p:nvSpPr>
            <p:spPr bwMode="auto">
              <a:xfrm>
                <a:off x="9140954" y="1751522"/>
                <a:ext cx="63031" cy="39229"/>
              </a:xfrm>
              <a:custGeom>
                <a:avLst/>
                <a:gdLst>
                  <a:gd name="T0" fmla="*/ 57 w 79"/>
                  <a:gd name="T1" fmla="*/ 0 h 49"/>
                  <a:gd name="T2" fmla="*/ 0 w 79"/>
                  <a:gd name="T3" fmla="*/ 12 h 49"/>
                  <a:gd name="T4" fmla="*/ 0 w 79"/>
                  <a:gd name="T5" fmla="*/ 12 h 49"/>
                  <a:gd name="T6" fmla="*/ 57 w 79"/>
                  <a:gd name="T7" fmla="*/ 0 h 49"/>
                  <a:gd name="T8" fmla="*/ 79 w 79"/>
                  <a:gd name="T9" fmla="*/ 49 h 49"/>
                  <a:gd name="T10" fmla="*/ 79 w 79"/>
                  <a:gd name="T11" fmla="*/ 49 h 49"/>
                  <a:gd name="T12" fmla="*/ 79 w 79"/>
                  <a:gd name="T13" fmla="*/ 49 h 49"/>
                  <a:gd name="T14" fmla="*/ 79 w 79"/>
                  <a:gd name="T15" fmla="*/ 49 h 49"/>
                  <a:gd name="T16" fmla="*/ 79 w 79"/>
                  <a:gd name="T17" fmla="*/ 49 h 49"/>
                  <a:gd name="T18" fmla="*/ 57 w 79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49">
                    <a:moveTo>
                      <a:pt x="57" y="0"/>
                    </a:moveTo>
                    <a:cubicBezTo>
                      <a:pt x="57" y="0"/>
                      <a:pt x="31" y="8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1" y="8"/>
                      <a:pt x="57" y="0"/>
                      <a:pt x="57" y="0"/>
                    </a:cubicBezTo>
                    <a:cubicBezTo>
                      <a:pt x="57" y="0"/>
                      <a:pt x="64" y="33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64" y="33"/>
                      <a:pt x="57" y="0"/>
                      <a:pt x="57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4" name="ïşľiḓê" descr="c8a9e1db-34f0-474c-a4c2-7b6fc6871e34"/>
              <p:cNvSpPr/>
              <p:nvPr/>
            </p:nvSpPr>
            <p:spPr bwMode="auto">
              <a:xfrm>
                <a:off x="9162553" y="1798685"/>
                <a:ext cx="19835" cy="11901"/>
              </a:xfrm>
              <a:custGeom>
                <a:avLst/>
                <a:gdLst>
                  <a:gd name="T0" fmla="*/ 24 w 25"/>
                  <a:gd name="T1" fmla="*/ 0 h 15"/>
                  <a:gd name="T2" fmla="*/ 13 w 25"/>
                  <a:gd name="T3" fmla="*/ 12 h 15"/>
                  <a:gd name="T4" fmla="*/ 12 w 25"/>
                  <a:gd name="T5" fmla="*/ 12 h 15"/>
                  <a:gd name="T6" fmla="*/ 0 w 25"/>
                  <a:gd name="T7" fmla="*/ 3 h 15"/>
                  <a:gd name="T8" fmla="*/ 0 w 25"/>
                  <a:gd name="T9" fmla="*/ 4 h 15"/>
                  <a:gd name="T10" fmla="*/ 12 w 25"/>
                  <a:gd name="T11" fmla="*/ 15 h 15"/>
                  <a:gd name="T12" fmla="*/ 14 w 25"/>
                  <a:gd name="T13" fmla="*/ 15 h 15"/>
                  <a:gd name="T14" fmla="*/ 24 w 25"/>
                  <a:gd name="T15" fmla="*/ 2 h 15"/>
                  <a:gd name="T16" fmla="*/ 24 w 25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5">
                    <a:moveTo>
                      <a:pt x="24" y="0"/>
                    </a:moveTo>
                    <a:cubicBezTo>
                      <a:pt x="23" y="6"/>
                      <a:pt x="19" y="11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6" y="12"/>
                      <a:pt x="1" y="8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10"/>
                      <a:pt x="6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20" y="14"/>
                      <a:pt x="25" y="8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5" name="îSlïḑé" descr="b7cd913d-7aa6-485e-9476-c9ff6eaf3fb5"/>
              <p:cNvSpPr/>
              <p:nvPr/>
            </p:nvSpPr>
            <p:spPr bwMode="auto">
              <a:xfrm>
                <a:off x="9161671" y="1788987"/>
                <a:ext cx="19835" cy="18953"/>
              </a:xfrm>
              <a:custGeom>
                <a:avLst/>
                <a:gdLst>
                  <a:gd name="T0" fmla="*/ 17 w 25"/>
                  <a:gd name="T1" fmla="*/ 11 h 24"/>
                  <a:gd name="T2" fmla="*/ 14 w 25"/>
                  <a:gd name="T3" fmla="*/ 8 h 24"/>
                  <a:gd name="T4" fmla="*/ 16 w 25"/>
                  <a:gd name="T5" fmla="*/ 5 h 24"/>
                  <a:gd name="T6" fmla="*/ 17 w 25"/>
                  <a:gd name="T7" fmla="*/ 5 h 24"/>
                  <a:gd name="T8" fmla="*/ 19 w 25"/>
                  <a:gd name="T9" fmla="*/ 8 h 24"/>
                  <a:gd name="T10" fmla="*/ 17 w 25"/>
                  <a:gd name="T11" fmla="*/ 11 h 24"/>
                  <a:gd name="T12" fmla="*/ 17 w 25"/>
                  <a:gd name="T13" fmla="*/ 11 h 24"/>
                  <a:gd name="T14" fmla="*/ 13 w 25"/>
                  <a:gd name="T15" fmla="*/ 0 h 24"/>
                  <a:gd name="T16" fmla="*/ 11 w 25"/>
                  <a:gd name="T17" fmla="*/ 0 h 24"/>
                  <a:gd name="T18" fmla="*/ 1 w 25"/>
                  <a:gd name="T19" fmla="*/ 13 h 24"/>
                  <a:gd name="T20" fmla="*/ 1 w 25"/>
                  <a:gd name="T21" fmla="*/ 15 h 24"/>
                  <a:gd name="T22" fmla="*/ 13 w 25"/>
                  <a:gd name="T23" fmla="*/ 24 h 24"/>
                  <a:gd name="T24" fmla="*/ 14 w 25"/>
                  <a:gd name="T25" fmla="*/ 24 h 24"/>
                  <a:gd name="T26" fmla="*/ 25 w 25"/>
                  <a:gd name="T27" fmla="*/ 12 h 24"/>
                  <a:gd name="T28" fmla="*/ 25 w 25"/>
                  <a:gd name="T29" fmla="*/ 11 h 24"/>
                  <a:gd name="T30" fmla="*/ 13 w 25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7" y="11"/>
                    </a:moveTo>
                    <a:cubicBezTo>
                      <a:pt x="15" y="11"/>
                      <a:pt x="14" y="10"/>
                      <a:pt x="14" y="8"/>
                    </a:cubicBezTo>
                    <a:cubicBezTo>
                      <a:pt x="13" y="7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8" y="5"/>
                      <a:pt x="19" y="6"/>
                      <a:pt x="19" y="8"/>
                    </a:cubicBezTo>
                    <a:cubicBezTo>
                      <a:pt x="20" y="9"/>
                      <a:pt x="19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7"/>
                      <a:pt x="1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" y="20"/>
                      <a:pt x="7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20" y="23"/>
                      <a:pt x="24" y="18"/>
                      <a:pt x="25" y="12"/>
                    </a:cubicBezTo>
                    <a:cubicBezTo>
                      <a:pt x="25" y="12"/>
                      <a:pt x="25" y="11"/>
                      <a:pt x="25" y="11"/>
                    </a:cubicBezTo>
                    <a:cubicBezTo>
                      <a:pt x="24" y="5"/>
                      <a:pt x="19" y="0"/>
                      <a:pt x="13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6" name="ïṣļîdê" descr="b0121a98-eccc-4a05-bb2b-c7b84c365d57"/>
              <p:cNvSpPr/>
              <p:nvPr/>
            </p:nvSpPr>
            <p:spPr bwMode="auto">
              <a:xfrm>
                <a:off x="9172250" y="1792955"/>
                <a:ext cx="5289" cy="4849"/>
              </a:xfrm>
              <a:custGeom>
                <a:avLst/>
                <a:gdLst>
                  <a:gd name="T0" fmla="*/ 4 w 7"/>
                  <a:gd name="T1" fmla="*/ 0 h 6"/>
                  <a:gd name="T2" fmla="*/ 3 w 7"/>
                  <a:gd name="T3" fmla="*/ 0 h 6"/>
                  <a:gd name="T4" fmla="*/ 1 w 7"/>
                  <a:gd name="T5" fmla="*/ 3 h 6"/>
                  <a:gd name="T6" fmla="*/ 4 w 7"/>
                  <a:gd name="T7" fmla="*/ 6 h 6"/>
                  <a:gd name="T8" fmla="*/ 4 w 7"/>
                  <a:gd name="T9" fmla="*/ 6 h 6"/>
                  <a:gd name="T10" fmla="*/ 6 w 7"/>
                  <a:gd name="T11" fmla="*/ 3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6" y="6"/>
                      <a:pt x="7" y="4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7" name="iSlïďe" descr="dd088194-472a-41be-aaee-e217f1f8d280"/>
              <p:cNvSpPr/>
              <p:nvPr/>
            </p:nvSpPr>
            <p:spPr bwMode="auto">
              <a:xfrm>
                <a:off x="9216768" y="18017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8" name="î$líḋè" descr="28c5ddba-486a-49ee-9cb4-8e86033eacde"/>
              <p:cNvSpPr/>
              <p:nvPr/>
            </p:nvSpPr>
            <p:spPr bwMode="auto">
              <a:xfrm>
                <a:off x="9192084" y="1790751"/>
                <a:ext cx="25565" cy="36585"/>
              </a:xfrm>
              <a:custGeom>
                <a:avLst/>
                <a:gdLst>
                  <a:gd name="T0" fmla="*/ 16 w 32"/>
                  <a:gd name="T1" fmla="*/ 0 h 46"/>
                  <a:gd name="T2" fmla="*/ 15 w 32"/>
                  <a:gd name="T3" fmla="*/ 0 h 46"/>
                  <a:gd name="T4" fmla="*/ 15 w 32"/>
                  <a:gd name="T5" fmla="*/ 0 h 46"/>
                  <a:gd name="T6" fmla="*/ 15 w 32"/>
                  <a:gd name="T7" fmla="*/ 0 h 46"/>
                  <a:gd name="T8" fmla="*/ 15 w 32"/>
                  <a:gd name="T9" fmla="*/ 0 h 46"/>
                  <a:gd name="T10" fmla="*/ 15 w 32"/>
                  <a:gd name="T11" fmla="*/ 0 h 46"/>
                  <a:gd name="T12" fmla="*/ 15 w 32"/>
                  <a:gd name="T13" fmla="*/ 0 h 46"/>
                  <a:gd name="T14" fmla="*/ 15 w 32"/>
                  <a:gd name="T15" fmla="*/ 0 h 46"/>
                  <a:gd name="T16" fmla="*/ 1 w 32"/>
                  <a:gd name="T17" fmla="*/ 16 h 46"/>
                  <a:gd name="T18" fmla="*/ 2 w 32"/>
                  <a:gd name="T19" fmla="*/ 32 h 46"/>
                  <a:gd name="T20" fmla="*/ 17 w 32"/>
                  <a:gd name="T21" fmla="*/ 46 h 46"/>
                  <a:gd name="T22" fmla="*/ 19 w 32"/>
                  <a:gd name="T23" fmla="*/ 46 h 46"/>
                  <a:gd name="T24" fmla="*/ 19 w 32"/>
                  <a:gd name="T25" fmla="*/ 46 h 46"/>
                  <a:gd name="T26" fmla="*/ 19 w 32"/>
                  <a:gd name="T27" fmla="*/ 46 h 46"/>
                  <a:gd name="T28" fmla="*/ 32 w 32"/>
                  <a:gd name="T29" fmla="*/ 31 h 46"/>
                  <a:gd name="T30" fmla="*/ 32 w 32"/>
                  <a:gd name="T31" fmla="*/ 29 h 46"/>
                  <a:gd name="T32" fmla="*/ 31 w 32"/>
                  <a:gd name="T33" fmla="*/ 14 h 46"/>
                  <a:gd name="T34" fmla="*/ 31 w 32"/>
                  <a:gd name="T35" fmla="*/ 14 h 46"/>
                  <a:gd name="T36" fmla="*/ 31 w 32"/>
                  <a:gd name="T37" fmla="*/ 14 h 46"/>
                  <a:gd name="T38" fmla="*/ 31 w 32"/>
                  <a:gd name="T39" fmla="*/ 14 h 46"/>
                  <a:gd name="T40" fmla="*/ 31 w 32"/>
                  <a:gd name="T41" fmla="*/ 14 h 46"/>
                  <a:gd name="T42" fmla="*/ 31 w 32"/>
                  <a:gd name="T43" fmla="*/ 14 h 46"/>
                  <a:gd name="T44" fmla="*/ 25 w 32"/>
                  <a:gd name="T45" fmla="*/ 3 h 46"/>
                  <a:gd name="T46" fmla="*/ 16 w 32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46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10" y="46"/>
                      <a:pt x="17" y="46"/>
                    </a:cubicBezTo>
                    <a:cubicBezTo>
                      <a:pt x="18" y="46"/>
                      <a:pt x="18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6" y="45"/>
                      <a:pt x="32" y="38"/>
                      <a:pt x="32" y="31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9"/>
                      <a:pt x="28" y="5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49" name="iṣḻïďè" descr="afb1f404-0f19-4b9a-a606-521a07d178ae"/>
              <p:cNvSpPr/>
              <p:nvPr/>
            </p:nvSpPr>
            <p:spPr bwMode="auto">
              <a:xfrm>
                <a:off x="8600562" y="2528607"/>
                <a:ext cx="276367" cy="37025"/>
              </a:xfrm>
              <a:custGeom>
                <a:avLst/>
                <a:gdLst>
                  <a:gd name="T0" fmla="*/ 172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19 w 345"/>
                  <a:gd name="T9" fmla="*/ 1 h 46"/>
                  <a:gd name="T10" fmla="*/ 0 w 345"/>
                  <a:gd name="T11" fmla="*/ 23 h 46"/>
                  <a:gd name="T12" fmla="*/ 172 w 345"/>
                  <a:gd name="T13" fmla="*/ 46 h 46"/>
                  <a:gd name="T14" fmla="*/ 345 w 345"/>
                  <a:gd name="T15" fmla="*/ 23 h 46"/>
                  <a:gd name="T16" fmla="*/ 225 w 345"/>
                  <a:gd name="T17" fmla="*/ 1 h 46"/>
                  <a:gd name="T18" fmla="*/ 225 w 345"/>
                  <a:gd name="T19" fmla="*/ 9 h 46"/>
                  <a:gd name="T20" fmla="*/ 189 w 345"/>
                  <a:gd name="T21" fmla="*/ 9 h 46"/>
                  <a:gd name="T22" fmla="*/ 189 w 345"/>
                  <a:gd name="T23" fmla="*/ 0 h 46"/>
                  <a:gd name="T24" fmla="*/ 172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2" y="0"/>
                    </a:moveTo>
                    <a:cubicBezTo>
                      <a:pt x="167" y="0"/>
                      <a:pt x="161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7" y="46"/>
                      <a:pt x="172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5" y="1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3" y="0"/>
                      <a:pt x="178" y="0"/>
                      <a:pt x="172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0" name="íSlíḓé" descr="646ded06-6d88-44f5-bb2a-784fdecded2c"/>
              <p:cNvSpPr/>
              <p:nvPr/>
            </p:nvSpPr>
            <p:spPr bwMode="auto">
              <a:xfrm>
                <a:off x="8686955" y="2266346"/>
                <a:ext cx="48045" cy="269754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51" name="işľiḍe" descr="75117c27-cb54-4dda-8a6b-85ff562af54b"/>
              <p:cNvSpPr/>
              <p:nvPr/>
            </p:nvSpPr>
            <p:spPr bwMode="auto">
              <a:xfrm>
                <a:off x="8686955" y="2266346"/>
                <a:ext cx="48045" cy="269754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52" name="ïṡ1îḋè" descr="baa83f6b-36e6-40c7-84c4-bf4e49067b56"/>
              <p:cNvSpPr/>
              <p:nvPr/>
            </p:nvSpPr>
            <p:spPr bwMode="auto">
              <a:xfrm>
                <a:off x="8686955" y="2272958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3" name="isḷiďé" descr="f4cc0387-ec01-4597-9332-5a43ed75a2c9"/>
              <p:cNvSpPr/>
              <p:nvPr/>
            </p:nvSpPr>
            <p:spPr bwMode="auto">
              <a:xfrm>
                <a:off x="8686955" y="22729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4" name="íṥľiḓé" descr="e89014c6-6472-4c8f-9fc7-fb516c2cbe01"/>
              <p:cNvSpPr/>
              <p:nvPr/>
            </p:nvSpPr>
            <p:spPr bwMode="auto">
              <a:xfrm>
                <a:off x="8686955" y="2272958"/>
                <a:ext cx="47163" cy="18072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5" name="iṩļídè" descr="2b1532dc-d61d-43df-8438-ef73cb7ecc24"/>
              <p:cNvSpPr/>
              <p:nvPr/>
            </p:nvSpPr>
            <p:spPr bwMode="auto">
              <a:xfrm>
                <a:off x="8686955" y="2272958"/>
                <a:ext cx="47163" cy="18072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6" name="íš1ïḓé" descr="6d548e9a-02f4-48fd-9c91-3f3f577447ce"/>
              <p:cNvSpPr/>
              <p:nvPr/>
            </p:nvSpPr>
            <p:spPr bwMode="auto">
              <a:xfrm>
                <a:off x="8691803" y="2508772"/>
                <a:ext cx="37907" cy="42315"/>
              </a:xfrm>
              <a:custGeom>
                <a:avLst/>
                <a:gdLst>
                  <a:gd name="T0" fmla="*/ 43 w 47"/>
                  <a:gd name="T1" fmla="*/ 0 h 53"/>
                  <a:gd name="T2" fmla="*/ 24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4 w 47"/>
                  <a:gd name="T9" fmla="*/ 53 h 53"/>
                  <a:gd name="T10" fmla="*/ 47 w 47"/>
                  <a:gd name="T11" fmla="*/ 25 h 53"/>
                  <a:gd name="T12" fmla="*/ 43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3" y="0"/>
                    </a:moveTo>
                    <a:cubicBezTo>
                      <a:pt x="43" y="0"/>
                      <a:pt x="39" y="26"/>
                      <a:pt x="24" y="26"/>
                    </a:cubicBezTo>
                    <a:cubicBezTo>
                      <a:pt x="9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8" y="53"/>
                      <a:pt x="24" y="53"/>
                    </a:cubicBezTo>
                    <a:cubicBezTo>
                      <a:pt x="40" y="53"/>
                      <a:pt x="47" y="43"/>
                      <a:pt x="47" y="25"/>
                    </a:cubicBezTo>
                    <a:cubicBezTo>
                      <a:pt x="47" y="15"/>
                      <a:pt x="43" y="0"/>
                      <a:pt x="43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57" name="iṧḷiḑê" descr="c33a74fe-1225-4ac2-b2a2-82cc747cd004"/>
              <p:cNvSpPr/>
              <p:nvPr/>
            </p:nvSpPr>
            <p:spPr bwMode="auto">
              <a:xfrm>
                <a:off x="8742493" y="2266346"/>
                <a:ext cx="48045" cy="269754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58" name="ïşļiḓe" descr="a0b4c738-52ea-4dbc-9af0-4f7a4eaf12f1"/>
              <p:cNvSpPr/>
              <p:nvPr/>
            </p:nvSpPr>
            <p:spPr bwMode="auto">
              <a:xfrm>
                <a:off x="8742493" y="2266346"/>
                <a:ext cx="48045" cy="269754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</a:p>
            </p:txBody>
          </p:sp>
          <p:sp>
            <p:nvSpPr>
              <p:cNvPr id="359" name="ïSľïḋê" descr="5e968c61-431d-452c-8771-e441ad1fc80a"/>
              <p:cNvSpPr/>
              <p:nvPr/>
            </p:nvSpPr>
            <p:spPr bwMode="auto">
              <a:xfrm>
                <a:off x="8742493" y="2272958"/>
                <a:ext cx="441" cy="441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0" name="ïSļïḓe" descr="32ba4fb1-b5e5-418a-909d-c84064c93761"/>
              <p:cNvSpPr/>
              <p:nvPr/>
            </p:nvSpPr>
            <p:spPr bwMode="auto">
              <a:xfrm>
                <a:off x="8742493" y="22729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1" name="ïṥļiďé" descr="2076791b-0732-42d4-9d94-adebbde1b883"/>
              <p:cNvSpPr/>
              <p:nvPr/>
            </p:nvSpPr>
            <p:spPr bwMode="auto">
              <a:xfrm>
                <a:off x="8742493" y="2272958"/>
                <a:ext cx="48045" cy="17631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2" name="ïSľiďè" descr="6a737404-2445-4fdf-8f91-0d91aa4e08bc"/>
              <p:cNvSpPr/>
              <p:nvPr/>
            </p:nvSpPr>
            <p:spPr bwMode="auto">
              <a:xfrm>
                <a:off x="8742493" y="2272958"/>
                <a:ext cx="48045" cy="17631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3" name="îṩļïde" descr="4215da49-00a6-4e40-8763-7e9b8e59f151"/>
              <p:cNvSpPr/>
              <p:nvPr/>
            </p:nvSpPr>
            <p:spPr bwMode="auto">
              <a:xfrm>
                <a:off x="8747782" y="2508772"/>
                <a:ext cx="37907" cy="42315"/>
              </a:xfrm>
              <a:custGeom>
                <a:avLst/>
                <a:gdLst>
                  <a:gd name="T0" fmla="*/ 4 w 47"/>
                  <a:gd name="T1" fmla="*/ 0 h 53"/>
                  <a:gd name="T2" fmla="*/ 23 w 47"/>
                  <a:gd name="T3" fmla="*/ 26 h 53"/>
                  <a:gd name="T4" fmla="*/ 42 w 47"/>
                  <a:gd name="T5" fmla="*/ 0 h 53"/>
                  <a:gd name="T6" fmla="*/ 47 w 47"/>
                  <a:gd name="T7" fmla="*/ 25 h 53"/>
                  <a:gd name="T8" fmla="*/ 23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2" y="0"/>
                      <a:pt x="42" y="0"/>
                    </a:cubicBezTo>
                    <a:cubicBezTo>
                      <a:pt x="42" y="0"/>
                      <a:pt x="47" y="15"/>
                      <a:pt x="47" y="25"/>
                    </a:cubicBezTo>
                    <a:cubicBezTo>
                      <a:pt x="47" y="43"/>
                      <a:pt x="39" y="53"/>
                      <a:pt x="23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4" name="îśľiḍê" descr="4553da63-08b8-40ba-9842-b863488422f4"/>
              <p:cNvSpPr/>
              <p:nvPr/>
            </p:nvSpPr>
            <p:spPr bwMode="auto">
              <a:xfrm>
                <a:off x="8664034" y="1902707"/>
                <a:ext cx="149423" cy="85510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5" name="íṩḷíďê" descr="e23f3355-4535-4885-ac18-ab11d305621a"/>
              <p:cNvSpPr/>
              <p:nvPr/>
            </p:nvSpPr>
            <p:spPr bwMode="auto">
              <a:xfrm>
                <a:off x="8711197" y="1881550"/>
                <a:ext cx="55097" cy="11151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6" name="íślídé" descr="4857226c-b37d-44c0-9d4b-e18865e73173"/>
              <p:cNvSpPr/>
              <p:nvPr/>
            </p:nvSpPr>
            <p:spPr bwMode="auto">
              <a:xfrm>
                <a:off x="8711197" y="1881550"/>
                <a:ext cx="55097" cy="111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7" name="ísḻiḋê" descr="556c1e3f-229c-44df-a64b-bccfe6c74d76"/>
              <p:cNvSpPr/>
              <p:nvPr/>
            </p:nvSpPr>
            <p:spPr bwMode="auto">
              <a:xfrm>
                <a:off x="8711197" y="1887280"/>
                <a:ext cx="55097" cy="23361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4 w 69"/>
                  <a:gd name="T5" fmla="*/ 12 h 29"/>
                  <a:gd name="T6" fmla="*/ 0 w 69"/>
                  <a:gd name="T7" fmla="*/ 0 h 29"/>
                  <a:gd name="T8" fmla="*/ 0 w 69"/>
                  <a:gd name="T9" fmla="*/ 0 h 29"/>
                  <a:gd name="T10" fmla="*/ 0 w 69"/>
                  <a:gd name="T11" fmla="*/ 4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7" y="7"/>
                      <a:pt x="45" y="12"/>
                      <a:pt x="34" y="12"/>
                    </a:cubicBezTo>
                    <a:cubicBezTo>
                      <a:pt x="23" y="12"/>
                      <a:pt x="11" y="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8" name="ï$ļïde" descr="9037d50d-ce5b-4ed8-a767-68ed930abd65"/>
              <p:cNvSpPr/>
              <p:nvPr/>
            </p:nvSpPr>
            <p:spPr bwMode="auto">
              <a:xfrm>
                <a:off x="8851805" y="1829098"/>
                <a:ext cx="48045" cy="75813"/>
              </a:xfrm>
              <a:custGeom>
                <a:avLst/>
                <a:gdLst>
                  <a:gd name="T0" fmla="*/ 45 w 60"/>
                  <a:gd name="T1" fmla="*/ 25 h 95"/>
                  <a:gd name="T2" fmla="*/ 40 w 60"/>
                  <a:gd name="T3" fmla="*/ 30 h 95"/>
                  <a:gd name="T4" fmla="*/ 34 w 60"/>
                  <a:gd name="T5" fmla="*/ 27 h 95"/>
                  <a:gd name="T6" fmla="*/ 29 w 60"/>
                  <a:gd name="T7" fmla="*/ 32 h 95"/>
                  <a:gd name="T8" fmla="*/ 23 w 60"/>
                  <a:gd name="T9" fmla="*/ 29 h 95"/>
                  <a:gd name="T10" fmla="*/ 18 w 60"/>
                  <a:gd name="T11" fmla="*/ 33 h 95"/>
                  <a:gd name="T12" fmla="*/ 13 w 60"/>
                  <a:gd name="T13" fmla="*/ 5 h 95"/>
                  <a:gd name="T14" fmla="*/ 6 w 60"/>
                  <a:gd name="T15" fmla="*/ 0 h 95"/>
                  <a:gd name="T16" fmla="*/ 1 w 60"/>
                  <a:gd name="T17" fmla="*/ 8 h 95"/>
                  <a:gd name="T18" fmla="*/ 11 w 60"/>
                  <a:gd name="T19" fmla="*/ 68 h 95"/>
                  <a:gd name="T20" fmla="*/ 18 w 60"/>
                  <a:gd name="T21" fmla="*/ 95 h 95"/>
                  <a:gd name="T22" fmla="*/ 60 w 60"/>
                  <a:gd name="T23" fmla="*/ 92 h 95"/>
                  <a:gd name="T24" fmla="*/ 55 w 60"/>
                  <a:gd name="T25" fmla="*/ 66 h 95"/>
                  <a:gd name="T26" fmla="*/ 58 w 60"/>
                  <a:gd name="T27" fmla="*/ 60 h 95"/>
                  <a:gd name="T28" fmla="*/ 53 w 60"/>
                  <a:gd name="T29" fmla="*/ 30 h 95"/>
                  <a:gd name="T30" fmla="*/ 45 w 60"/>
                  <a:gd name="T31" fmla="*/ 2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95">
                    <a:moveTo>
                      <a:pt x="45" y="25"/>
                    </a:moveTo>
                    <a:cubicBezTo>
                      <a:pt x="43" y="25"/>
                      <a:pt x="41" y="27"/>
                      <a:pt x="40" y="30"/>
                    </a:cubicBezTo>
                    <a:cubicBezTo>
                      <a:pt x="39" y="28"/>
                      <a:pt x="37" y="26"/>
                      <a:pt x="34" y="27"/>
                    </a:cubicBezTo>
                    <a:cubicBezTo>
                      <a:pt x="31" y="27"/>
                      <a:pt x="29" y="29"/>
                      <a:pt x="29" y="32"/>
                    </a:cubicBezTo>
                    <a:cubicBezTo>
                      <a:pt x="28" y="30"/>
                      <a:pt x="25" y="28"/>
                      <a:pt x="23" y="29"/>
                    </a:cubicBezTo>
                    <a:cubicBezTo>
                      <a:pt x="20" y="29"/>
                      <a:pt x="18" y="31"/>
                      <a:pt x="18" y="3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2"/>
                      <a:pt x="9" y="0"/>
                      <a:pt x="6" y="0"/>
                    </a:cubicBezTo>
                    <a:cubicBezTo>
                      <a:pt x="2" y="1"/>
                      <a:pt x="0" y="4"/>
                      <a:pt x="1" y="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7" y="65"/>
                      <a:pt x="58" y="62"/>
                      <a:pt x="58" y="6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2" y="26"/>
                      <a:pt x="49" y="24"/>
                      <a:pt x="45" y="2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69" name="ïśḷiḓè" descr="ace035c3-3fc1-4356-8fcf-83c0a10427a1"/>
              <p:cNvSpPr/>
              <p:nvPr/>
            </p:nvSpPr>
            <p:spPr bwMode="auto">
              <a:xfrm>
                <a:off x="8775992" y="1896977"/>
                <a:ext cx="134437" cy="106227"/>
              </a:xfrm>
              <a:custGeom>
                <a:avLst/>
                <a:gdLst>
                  <a:gd name="T0" fmla="*/ 116 w 168"/>
                  <a:gd name="T1" fmla="*/ 133 h 133"/>
                  <a:gd name="T2" fmla="*/ 110 w 168"/>
                  <a:gd name="T3" fmla="*/ 132 h 133"/>
                  <a:gd name="T4" fmla="*/ 39 w 168"/>
                  <a:gd name="T5" fmla="*/ 94 h 133"/>
                  <a:gd name="T6" fmla="*/ 0 w 168"/>
                  <a:gd name="T7" fmla="*/ 67 h 133"/>
                  <a:gd name="T8" fmla="*/ 14 w 168"/>
                  <a:gd name="T9" fmla="*/ 24 h 133"/>
                  <a:gd name="T10" fmla="*/ 69 w 168"/>
                  <a:gd name="T11" fmla="*/ 58 h 133"/>
                  <a:gd name="T12" fmla="*/ 114 w 168"/>
                  <a:gd name="T13" fmla="*/ 87 h 133"/>
                  <a:gd name="T14" fmla="*/ 111 w 168"/>
                  <a:gd name="T15" fmla="*/ 15 h 133"/>
                  <a:gd name="T16" fmla="*/ 109 w 168"/>
                  <a:gd name="T17" fmla="*/ 6 h 133"/>
                  <a:gd name="T18" fmla="*/ 155 w 168"/>
                  <a:gd name="T19" fmla="*/ 0 h 133"/>
                  <a:gd name="T20" fmla="*/ 156 w 168"/>
                  <a:gd name="T21" fmla="*/ 8 h 133"/>
                  <a:gd name="T22" fmla="*/ 146 w 168"/>
                  <a:gd name="T23" fmla="*/ 120 h 133"/>
                  <a:gd name="T24" fmla="*/ 116 w 168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33">
                    <a:moveTo>
                      <a:pt x="116" y="133"/>
                    </a:moveTo>
                    <a:cubicBezTo>
                      <a:pt x="114" y="133"/>
                      <a:pt x="112" y="133"/>
                      <a:pt x="110" y="132"/>
                    </a:cubicBezTo>
                    <a:cubicBezTo>
                      <a:pt x="82" y="129"/>
                      <a:pt x="59" y="110"/>
                      <a:pt x="39" y="94"/>
                    </a:cubicBezTo>
                    <a:cubicBezTo>
                      <a:pt x="25" y="82"/>
                      <a:pt x="12" y="71"/>
                      <a:pt x="0" y="6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35" y="30"/>
                      <a:pt x="52" y="44"/>
                      <a:pt x="69" y="58"/>
                    </a:cubicBezTo>
                    <a:cubicBezTo>
                      <a:pt x="85" y="71"/>
                      <a:pt x="100" y="84"/>
                      <a:pt x="114" y="87"/>
                    </a:cubicBezTo>
                    <a:cubicBezTo>
                      <a:pt x="116" y="80"/>
                      <a:pt x="118" y="63"/>
                      <a:pt x="111" y="15"/>
                    </a:cubicBezTo>
                    <a:cubicBezTo>
                      <a:pt x="110" y="11"/>
                      <a:pt x="110" y="8"/>
                      <a:pt x="109" y="6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2"/>
                      <a:pt x="156" y="5"/>
                      <a:pt x="156" y="8"/>
                    </a:cubicBezTo>
                    <a:cubicBezTo>
                      <a:pt x="163" y="52"/>
                      <a:pt x="168" y="98"/>
                      <a:pt x="146" y="120"/>
                    </a:cubicBezTo>
                    <a:cubicBezTo>
                      <a:pt x="138" y="129"/>
                      <a:pt x="128" y="133"/>
                      <a:pt x="116" y="133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0" name="iṡ1îḑê" descr="97cbbe78-67ea-46ae-9297-9840db909759"/>
              <p:cNvSpPr/>
              <p:nvPr/>
            </p:nvSpPr>
            <p:spPr bwMode="auto">
              <a:xfrm>
                <a:off x="8609378" y="1657637"/>
                <a:ext cx="59505" cy="80221"/>
              </a:xfrm>
              <a:custGeom>
                <a:avLst/>
                <a:gdLst>
                  <a:gd name="T0" fmla="*/ 60 w 74"/>
                  <a:gd name="T1" fmla="*/ 37 h 100"/>
                  <a:gd name="T2" fmla="*/ 38 w 74"/>
                  <a:gd name="T3" fmla="*/ 97 h 100"/>
                  <a:gd name="T4" fmla="*/ 0 w 74"/>
                  <a:gd name="T5" fmla="*/ 86 h 100"/>
                  <a:gd name="T6" fmla="*/ 22 w 74"/>
                  <a:gd name="T7" fmla="*/ 23 h 100"/>
                  <a:gd name="T8" fmla="*/ 60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60" y="37"/>
                    </a:moveTo>
                    <a:cubicBezTo>
                      <a:pt x="55" y="49"/>
                      <a:pt x="47" y="91"/>
                      <a:pt x="38" y="97"/>
                    </a:cubicBezTo>
                    <a:cubicBezTo>
                      <a:pt x="33" y="100"/>
                      <a:pt x="6" y="88"/>
                      <a:pt x="0" y="86"/>
                    </a:cubicBezTo>
                    <a:cubicBezTo>
                      <a:pt x="5" y="66"/>
                      <a:pt x="11" y="40"/>
                      <a:pt x="22" y="23"/>
                    </a:cubicBezTo>
                    <a:cubicBezTo>
                      <a:pt x="38" y="0"/>
                      <a:pt x="74" y="6"/>
                      <a:pt x="60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1" name="îṥḷiḓê" descr="705cce88-4151-4549-bd52-be1a4154ab21"/>
              <p:cNvSpPr/>
              <p:nvPr/>
            </p:nvSpPr>
            <p:spPr bwMode="auto">
              <a:xfrm>
                <a:off x="8630976" y="1684964"/>
                <a:ext cx="37907" cy="54215"/>
              </a:xfrm>
              <a:custGeom>
                <a:avLst/>
                <a:gdLst>
                  <a:gd name="T0" fmla="*/ 39 w 47"/>
                  <a:gd name="T1" fmla="*/ 19 h 68"/>
                  <a:gd name="T2" fmla="*/ 8 w 47"/>
                  <a:gd name="T3" fmla="*/ 38 h 68"/>
                  <a:gd name="T4" fmla="*/ 24 w 47"/>
                  <a:gd name="T5" fmla="*/ 18 h 68"/>
                  <a:gd name="T6" fmla="*/ 39 w 47"/>
                  <a:gd name="T7" fmla="*/ 19 h 68"/>
                  <a:gd name="T8" fmla="*/ 39 w 47"/>
                  <a:gd name="T9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8">
                    <a:moveTo>
                      <a:pt x="39" y="19"/>
                    </a:moveTo>
                    <a:cubicBezTo>
                      <a:pt x="35" y="30"/>
                      <a:pt x="0" y="68"/>
                      <a:pt x="8" y="38"/>
                    </a:cubicBezTo>
                    <a:cubicBezTo>
                      <a:pt x="9" y="35"/>
                      <a:pt x="22" y="20"/>
                      <a:pt x="24" y="18"/>
                    </a:cubicBezTo>
                    <a:cubicBezTo>
                      <a:pt x="26" y="17"/>
                      <a:pt x="47" y="0"/>
                      <a:pt x="39" y="19"/>
                    </a:cubicBezTo>
                    <a:cubicBezTo>
                      <a:pt x="35" y="29"/>
                      <a:pt x="41" y="15"/>
                      <a:pt x="39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2" name="îślïḓê" descr="006d2ef1-3a54-4afd-b467-573ad66a6590"/>
              <p:cNvSpPr/>
              <p:nvPr/>
            </p:nvSpPr>
            <p:spPr bwMode="auto">
              <a:xfrm>
                <a:off x="8585576" y="1708766"/>
                <a:ext cx="128707" cy="259175"/>
              </a:xfrm>
              <a:custGeom>
                <a:avLst/>
                <a:gdLst>
                  <a:gd name="T0" fmla="*/ 144 w 161"/>
                  <a:gd name="T1" fmla="*/ 324 h 324"/>
                  <a:gd name="T2" fmla="*/ 17 w 161"/>
                  <a:gd name="T3" fmla="*/ 186 h 324"/>
                  <a:gd name="T4" fmla="*/ 32 w 161"/>
                  <a:gd name="T5" fmla="*/ 0 h 324"/>
                  <a:gd name="T6" fmla="*/ 78 w 161"/>
                  <a:gd name="T7" fmla="*/ 16 h 324"/>
                  <a:gd name="T8" fmla="*/ 161 w 161"/>
                  <a:gd name="T9" fmla="*/ 278 h 324"/>
                  <a:gd name="T10" fmla="*/ 144 w 161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324">
                    <a:moveTo>
                      <a:pt x="144" y="324"/>
                    </a:moveTo>
                    <a:cubicBezTo>
                      <a:pt x="78" y="300"/>
                      <a:pt x="34" y="252"/>
                      <a:pt x="17" y="186"/>
                    </a:cubicBezTo>
                    <a:cubicBezTo>
                      <a:pt x="0" y="117"/>
                      <a:pt x="16" y="47"/>
                      <a:pt x="32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1" y="64"/>
                      <a:pt x="18" y="227"/>
                      <a:pt x="161" y="278"/>
                    </a:cubicBezTo>
                    <a:lnTo>
                      <a:pt x="144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</a:p>
            </p:txBody>
          </p:sp>
          <p:sp>
            <p:nvSpPr>
              <p:cNvPr id="373" name="iš1ïḍè" descr="4ea61507-e689-4d2b-8cfc-01a3c10208b3"/>
              <p:cNvSpPr/>
              <p:nvPr/>
            </p:nvSpPr>
            <p:spPr bwMode="auto">
              <a:xfrm>
                <a:off x="8639792" y="2080780"/>
                <a:ext cx="197909" cy="192178"/>
              </a:xfrm>
              <a:custGeom>
                <a:avLst/>
                <a:gdLst>
                  <a:gd name="T0" fmla="*/ 206 w 247"/>
                  <a:gd name="T1" fmla="*/ 0 h 240"/>
                  <a:gd name="T2" fmla="*/ 123 w 247"/>
                  <a:gd name="T3" fmla="*/ 0 h 240"/>
                  <a:gd name="T4" fmla="*/ 41 w 247"/>
                  <a:gd name="T5" fmla="*/ 0 h 240"/>
                  <a:gd name="T6" fmla="*/ 40 w 247"/>
                  <a:gd name="T7" fmla="*/ 238 h 240"/>
                  <a:gd name="T8" fmla="*/ 43 w 247"/>
                  <a:gd name="T9" fmla="*/ 240 h 240"/>
                  <a:gd name="T10" fmla="*/ 123 w 247"/>
                  <a:gd name="T11" fmla="*/ 240 h 240"/>
                  <a:gd name="T12" fmla="*/ 204 w 247"/>
                  <a:gd name="T13" fmla="*/ 240 h 240"/>
                  <a:gd name="T14" fmla="*/ 207 w 247"/>
                  <a:gd name="T15" fmla="*/ 238 h 240"/>
                  <a:gd name="T16" fmla="*/ 206 w 247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" h="240">
                    <a:moveTo>
                      <a:pt x="206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62"/>
                      <a:pt x="40" y="238"/>
                    </a:cubicBezTo>
                    <a:cubicBezTo>
                      <a:pt x="40" y="239"/>
                      <a:pt x="42" y="240"/>
                      <a:pt x="43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4" y="240"/>
                      <a:pt x="204" y="240"/>
                      <a:pt x="204" y="240"/>
                    </a:cubicBezTo>
                    <a:cubicBezTo>
                      <a:pt x="205" y="240"/>
                      <a:pt x="207" y="239"/>
                      <a:pt x="207" y="238"/>
                    </a:cubicBezTo>
                    <a:cubicBezTo>
                      <a:pt x="247" y="62"/>
                      <a:pt x="206" y="0"/>
                      <a:pt x="206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374" name="ïṥ1iḍè" descr="291d7280-b768-4b58-b706-0410e7666f05"/>
              <p:cNvSpPr/>
              <p:nvPr/>
            </p:nvSpPr>
            <p:spPr bwMode="auto">
              <a:xfrm>
                <a:off x="8664034" y="2105023"/>
                <a:ext cx="155153" cy="39229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5" name="îsḻiḑé" descr="f06cc7fe-0f85-4470-bd33-8e34dcd7ed5a"/>
              <p:cNvSpPr/>
              <p:nvPr/>
            </p:nvSpPr>
            <p:spPr bwMode="auto">
              <a:xfrm>
                <a:off x="8651693" y="1911964"/>
                <a:ext cx="173666" cy="193059"/>
              </a:xfrm>
              <a:custGeom>
                <a:avLst/>
                <a:gdLst>
                  <a:gd name="T0" fmla="*/ 180 w 217"/>
                  <a:gd name="T1" fmla="*/ 119 h 241"/>
                  <a:gd name="T2" fmla="*/ 143 w 217"/>
                  <a:gd name="T3" fmla="*/ 0 h 241"/>
                  <a:gd name="T4" fmla="*/ 108 w 217"/>
                  <a:gd name="T5" fmla="*/ 81 h 241"/>
                  <a:gd name="T6" fmla="*/ 73 w 217"/>
                  <a:gd name="T7" fmla="*/ 0 h 241"/>
                  <a:gd name="T8" fmla="*/ 36 w 217"/>
                  <a:gd name="T9" fmla="*/ 119 h 241"/>
                  <a:gd name="T10" fmla="*/ 5 w 217"/>
                  <a:gd name="T11" fmla="*/ 241 h 241"/>
                  <a:gd name="T12" fmla="*/ 108 w 217"/>
                  <a:gd name="T13" fmla="*/ 241 h 241"/>
                  <a:gd name="T14" fmla="*/ 212 w 217"/>
                  <a:gd name="T15" fmla="*/ 241 h 241"/>
                  <a:gd name="T16" fmla="*/ 180 w 217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241">
                    <a:moveTo>
                      <a:pt x="180" y="119"/>
                    </a:moveTo>
                    <a:cubicBezTo>
                      <a:pt x="208" y="90"/>
                      <a:pt x="217" y="32"/>
                      <a:pt x="143" y="0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0" y="32"/>
                      <a:pt x="9" y="90"/>
                      <a:pt x="36" y="119"/>
                    </a:cubicBezTo>
                    <a:cubicBezTo>
                      <a:pt x="36" y="119"/>
                      <a:pt x="27" y="156"/>
                      <a:pt x="5" y="241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0" y="156"/>
                      <a:pt x="180" y="119"/>
                      <a:pt x="180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376" name="îŝļidè" descr="cce36e3f-0170-4c04-a901-4a88b0a2f682"/>
              <p:cNvSpPr/>
              <p:nvPr/>
            </p:nvSpPr>
            <p:spPr bwMode="auto">
              <a:xfrm>
                <a:off x="8735881" y="1975435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7" name="ï$ḻidè" descr="bcc12333-b3fe-458a-b0db-54eab17013ee"/>
              <p:cNvSpPr/>
              <p:nvPr/>
            </p:nvSpPr>
            <p:spPr bwMode="auto">
              <a:xfrm>
                <a:off x="8735881" y="1975435"/>
                <a:ext cx="4849" cy="129588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8" name="íṣľîḋè" descr="a4f11afd-9c8f-43ac-85e8-6e838767c8ea"/>
              <p:cNvSpPr/>
              <p:nvPr/>
            </p:nvSpPr>
            <p:spPr bwMode="auto">
              <a:xfrm>
                <a:off x="8682988" y="1900063"/>
                <a:ext cx="55097" cy="76695"/>
              </a:xfrm>
              <a:custGeom>
                <a:avLst/>
                <a:gdLst>
                  <a:gd name="T0" fmla="*/ 0 w 125"/>
                  <a:gd name="T1" fmla="*/ 44 h 174"/>
                  <a:gd name="T2" fmla="*/ 60 w 125"/>
                  <a:gd name="T3" fmla="*/ 67 h 174"/>
                  <a:gd name="T4" fmla="*/ 37 w 125"/>
                  <a:gd name="T5" fmla="*/ 100 h 174"/>
                  <a:gd name="T6" fmla="*/ 125 w 125"/>
                  <a:gd name="T7" fmla="*/ 174 h 174"/>
                  <a:gd name="T8" fmla="*/ 62 w 125"/>
                  <a:gd name="T9" fmla="*/ 0 h 174"/>
                  <a:gd name="T10" fmla="*/ 0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0" y="44"/>
                    </a:moveTo>
                    <a:lnTo>
                      <a:pt x="60" y="67"/>
                    </a:lnTo>
                    <a:lnTo>
                      <a:pt x="37" y="100"/>
                    </a:lnTo>
                    <a:lnTo>
                      <a:pt x="125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79" name="ïṩḻïḑe" descr="b961bc0f-af10-4af6-afd6-8effb89394fd"/>
              <p:cNvSpPr/>
              <p:nvPr/>
            </p:nvSpPr>
            <p:spPr bwMode="auto">
              <a:xfrm>
                <a:off x="8738085" y="1900063"/>
                <a:ext cx="56419" cy="76695"/>
              </a:xfrm>
              <a:custGeom>
                <a:avLst/>
                <a:gdLst>
                  <a:gd name="T0" fmla="*/ 128 w 128"/>
                  <a:gd name="T1" fmla="*/ 44 h 174"/>
                  <a:gd name="T2" fmla="*/ 64 w 128"/>
                  <a:gd name="T3" fmla="*/ 0 h 174"/>
                  <a:gd name="T4" fmla="*/ 0 w 128"/>
                  <a:gd name="T5" fmla="*/ 174 h 174"/>
                  <a:gd name="T6" fmla="*/ 91 w 128"/>
                  <a:gd name="T7" fmla="*/ 100 h 174"/>
                  <a:gd name="T8" fmla="*/ 68 w 128"/>
                  <a:gd name="T9" fmla="*/ 67 h 174"/>
                  <a:gd name="T10" fmla="*/ 128 w 128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74">
                    <a:moveTo>
                      <a:pt x="128" y="44"/>
                    </a:moveTo>
                    <a:lnTo>
                      <a:pt x="64" y="0"/>
                    </a:lnTo>
                    <a:lnTo>
                      <a:pt x="0" y="174"/>
                    </a:lnTo>
                    <a:lnTo>
                      <a:pt x="91" y="100"/>
                    </a:lnTo>
                    <a:lnTo>
                      <a:pt x="68" y="67"/>
                    </a:lnTo>
                    <a:lnTo>
                      <a:pt x="12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0" name="îSľïďe" descr="00392556-ca6c-42d1-9517-69944984e6d8"/>
              <p:cNvSpPr/>
              <p:nvPr/>
            </p:nvSpPr>
            <p:spPr bwMode="auto">
              <a:xfrm>
                <a:off x="8773347" y="1791191"/>
                <a:ext cx="67439" cy="131351"/>
              </a:xfrm>
              <a:custGeom>
                <a:avLst/>
                <a:gdLst>
                  <a:gd name="T0" fmla="*/ 84 w 84"/>
                  <a:gd name="T1" fmla="*/ 164 h 164"/>
                  <a:gd name="T2" fmla="*/ 49 w 84"/>
                  <a:gd name="T3" fmla="*/ 145 h 164"/>
                  <a:gd name="T4" fmla="*/ 54 w 84"/>
                  <a:gd name="T5" fmla="*/ 158 h 164"/>
                  <a:gd name="T6" fmla="*/ 25 w 84"/>
                  <a:gd name="T7" fmla="*/ 134 h 164"/>
                  <a:gd name="T8" fmla="*/ 2 w 84"/>
                  <a:gd name="T9" fmla="*/ 40 h 164"/>
                  <a:gd name="T10" fmla="*/ 7 w 84"/>
                  <a:gd name="T11" fmla="*/ 19 h 164"/>
                  <a:gd name="T12" fmla="*/ 16 w 84"/>
                  <a:gd name="T13" fmla="*/ 6 h 164"/>
                  <a:gd name="T14" fmla="*/ 26 w 84"/>
                  <a:gd name="T15" fmla="*/ 0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7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0" y="150"/>
                      <a:pt x="49" y="145"/>
                    </a:cubicBezTo>
                    <a:cubicBezTo>
                      <a:pt x="51" y="148"/>
                      <a:pt x="52" y="156"/>
                      <a:pt x="54" y="158"/>
                    </a:cubicBezTo>
                    <a:cubicBezTo>
                      <a:pt x="42" y="154"/>
                      <a:pt x="32" y="144"/>
                      <a:pt x="25" y="134"/>
                    </a:cubicBezTo>
                    <a:cubicBezTo>
                      <a:pt x="6" y="107"/>
                      <a:pt x="0" y="73"/>
                      <a:pt x="2" y="40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2" y="9"/>
                      <a:pt x="16" y="6"/>
                    </a:cubicBezTo>
                    <a:cubicBezTo>
                      <a:pt x="19" y="3"/>
                      <a:pt x="22" y="1"/>
                      <a:pt x="26" y="0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8" y="8"/>
                      <a:pt x="54" y="18"/>
                      <a:pt x="58" y="29"/>
                    </a:cubicBezTo>
                    <a:cubicBezTo>
                      <a:pt x="70" y="60"/>
                      <a:pt x="67" y="94"/>
                      <a:pt x="71" y="127"/>
                    </a:cubicBezTo>
                    <a:cubicBezTo>
                      <a:pt x="73" y="140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1" name="išļîḓé" descr="b0b05924-d100-4ad4-ace1-1bb865b12961"/>
              <p:cNvSpPr/>
              <p:nvPr/>
            </p:nvSpPr>
            <p:spPr bwMode="auto">
              <a:xfrm>
                <a:off x="8678139" y="1714497"/>
                <a:ext cx="120332" cy="182481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9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9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382" name="íśḷiḑè" descr="ba8d65b1-9f04-4c98-9a1e-5275722a3225"/>
              <p:cNvSpPr/>
              <p:nvPr/>
            </p:nvSpPr>
            <p:spPr bwMode="auto">
              <a:xfrm>
                <a:off x="8716487" y="1859511"/>
                <a:ext cx="43637" cy="18953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3" name="iṩḻîḍe" descr="dfdf00b0-a51c-45fe-8d36-e78ac8c1faf7"/>
              <p:cNvSpPr/>
              <p:nvPr/>
            </p:nvSpPr>
            <p:spPr bwMode="auto">
              <a:xfrm>
                <a:off x="8720895" y="1859511"/>
                <a:ext cx="35703" cy="7052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4" name="ïṣļiḋê" descr="5bcefcf4-53ea-4e2a-a269-2827555cd121"/>
              <p:cNvSpPr/>
              <p:nvPr/>
            </p:nvSpPr>
            <p:spPr bwMode="auto">
              <a:xfrm>
                <a:off x="8654337" y="1695984"/>
                <a:ext cx="167936" cy="131351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1"/>
                      <a:pt x="33" y="164"/>
                    </a:cubicBezTo>
                    <a:cubicBezTo>
                      <a:pt x="33" y="164"/>
                      <a:pt x="8" y="54"/>
                      <a:pt x="105" y="55"/>
                    </a:cubicBezTo>
                    <a:cubicBezTo>
                      <a:pt x="203" y="54"/>
                      <a:pt x="177" y="164"/>
                      <a:pt x="177" y="164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5" name="íSļiḋe" descr="c04ba6e7-353c-4582-a9f8-1a22afdf9663"/>
              <p:cNvSpPr/>
              <p:nvPr/>
            </p:nvSpPr>
            <p:spPr bwMode="auto">
              <a:xfrm>
                <a:off x="8666238" y="1799125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6" name="íṧlíḑè" descr="56b0fa46-5857-436e-80be-d16d880d62ef"/>
              <p:cNvSpPr/>
              <p:nvPr/>
            </p:nvSpPr>
            <p:spPr bwMode="auto">
              <a:xfrm>
                <a:off x="8786130" y="1799125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7" name="îSľïḑé" descr="0728475a-add5-49b5-9c90-2d491452fa3b"/>
              <p:cNvSpPr/>
              <p:nvPr/>
            </p:nvSpPr>
            <p:spPr bwMode="auto">
              <a:xfrm>
                <a:off x="8660068" y="1679235"/>
                <a:ext cx="145456" cy="120772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2 h 151"/>
                  <a:gd name="T8" fmla="*/ 27 w 182"/>
                  <a:gd name="T9" fmla="*/ 87 h 151"/>
                  <a:gd name="T10" fmla="*/ 23 w 182"/>
                  <a:gd name="T11" fmla="*/ 150 h 151"/>
                  <a:gd name="T12" fmla="*/ 69 w 182"/>
                  <a:gd name="T13" fmla="*/ 92 h 151"/>
                  <a:gd name="T14" fmla="*/ 114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2" y="126"/>
                      <a:pt x="139" y="120"/>
                    </a:cubicBezTo>
                    <a:cubicBezTo>
                      <a:pt x="151" y="129"/>
                      <a:pt x="168" y="136"/>
                      <a:pt x="182" y="136"/>
                    </a:cubicBezTo>
                    <a:cubicBezTo>
                      <a:pt x="163" y="109"/>
                      <a:pt x="171" y="62"/>
                      <a:pt x="153" y="52"/>
                    </a:cubicBezTo>
                    <a:cubicBezTo>
                      <a:pt x="56" y="0"/>
                      <a:pt x="27" y="87"/>
                      <a:pt x="27" y="87"/>
                    </a:cubicBezTo>
                    <a:cubicBezTo>
                      <a:pt x="27" y="87"/>
                      <a:pt x="0" y="151"/>
                      <a:pt x="23" y="150"/>
                    </a:cubicBezTo>
                    <a:cubicBezTo>
                      <a:pt x="38" y="149"/>
                      <a:pt x="58" y="116"/>
                      <a:pt x="69" y="92"/>
                    </a:cubicBezTo>
                    <a:cubicBezTo>
                      <a:pt x="80" y="107"/>
                      <a:pt x="97" y="122"/>
                      <a:pt x="114" y="130"/>
                    </a:cubicBezTo>
                    <a:cubicBezTo>
                      <a:pt x="107" y="123"/>
                      <a:pt x="102" y="115"/>
                      <a:pt x="101" y="107"/>
                    </a:cubicBezTo>
                    <a:cubicBezTo>
                      <a:pt x="114" y="121"/>
                      <a:pt x="134" y="133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8" name="ïṧḻïde" descr="279c4ce9-2160-4240-8841-0b7da405b261"/>
              <p:cNvSpPr/>
              <p:nvPr/>
            </p:nvSpPr>
            <p:spPr bwMode="auto">
              <a:xfrm>
                <a:off x="8726184" y="1764745"/>
                <a:ext cx="72287" cy="132232"/>
              </a:xfrm>
              <a:custGeom>
                <a:avLst/>
                <a:gdLst>
                  <a:gd name="T0" fmla="*/ 53 w 90"/>
                  <a:gd name="T1" fmla="*/ 75 h 165"/>
                  <a:gd name="T2" fmla="*/ 41 w 90"/>
                  <a:gd name="T3" fmla="*/ 64 h 165"/>
                  <a:gd name="T4" fmla="*/ 52 w 90"/>
                  <a:gd name="T5" fmla="*/ 51 h 165"/>
                  <a:gd name="T6" fmla="*/ 53 w 90"/>
                  <a:gd name="T7" fmla="*/ 51 h 165"/>
                  <a:gd name="T8" fmla="*/ 65 w 90"/>
                  <a:gd name="T9" fmla="*/ 63 h 165"/>
                  <a:gd name="T10" fmla="*/ 53 w 90"/>
                  <a:gd name="T11" fmla="*/ 75 h 165"/>
                  <a:gd name="T12" fmla="*/ 53 w 90"/>
                  <a:gd name="T13" fmla="*/ 75 h 165"/>
                  <a:gd name="T14" fmla="*/ 18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29 w 90"/>
                  <a:gd name="T25" fmla="*/ 21 h 165"/>
                  <a:gd name="T26" fmla="*/ 29 w 90"/>
                  <a:gd name="T27" fmla="*/ 21 h 165"/>
                  <a:gd name="T28" fmla="*/ 29 w 90"/>
                  <a:gd name="T29" fmla="*/ 21 h 165"/>
                  <a:gd name="T30" fmla="*/ 15 w 90"/>
                  <a:gd name="T31" fmla="*/ 13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8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8 h 165"/>
                  <a:gd name="T52" fmla="*/ 75 w 90"/>
                  <a:gd name="T53" fmla="*/ 73 h 165"/>
                  <a:gd name="T54" fmla="*/ 75 w 90"/>
                  <a:gd name="T55" fmla="*/ 58 h 165"/>
                  <a:gd name="T56" fmla="*/ 90 w 90"/>
                  <a:gd name="T57" fmla="*/ 43 h 165"/>
                  <a:gd name="T58" fmla="*/ 89 w 90"/>
                  <a:gd name="T59" fmla="*/ 28 h 165"/>
                  <a:gd name="T60" fmla="*/ 57 w 90"/>
                  <a:gd name="T61" fmla="*/ 13 h 165"/>
                  <a:gd name="T62" fmla="*/ 57 w 90"/>
                  <a:gd name="T63" fmla="*/ 13 h 165"/>
                  <a:gd name="T64" fmla="*/ 57 w 90"/>
                  <a:gd name="T65" fmla="*/ 13 h 165"/>
                  <a:gd name="T66" fmla="*/ 57 w 90"/>
                  <a:gd name="T67" fmla="*/ 13 h 165"/>
                  <a:gd name="T68" fmla="*/ 57 w 90"/>
                  <a:gd name="T69" fmla="*/ 13 h 165"/>
                  <a:gd name="T70" fmla="*/ 56 w 90"/>
                  <a:gd name="T71" fmla="*/ 13 h 165"/>
                  <a:gd name="T72" fmla="*/ 56 w 90"/>
                  <a:gd name="T73" fmla="*/ 13 h 165"/>
                  <a:gd name="T74" fmla="*/ 56 w 90"/>
                  <a:gd name="T75" fmla="*/ 13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72 w 90"/>
                  <a:gd name="T83" fmla="*/ 32 h 165"/>
                  <a:gd name="T84" fmla="*/ 72 w 90"/>
                  <a:gd name="T85" fmla="*/ 32 h 165"/>
                  <a:gd name="T86" fmla="*/ 72 w 90"/>
                  <a:gd name="T87" fmla="*/ 32 h 165"/>
                  <a:gd name="T88" fmla="*/ 18 w 90"/>
                  <a:gd name="T8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" h="165">
                    <a:moveTo>
                      <a:pt x="53" y="75"/>
                    </a:moveTo>
                    <a:cubicBezTo>
                      <a:pt x="47" y="75"/>
                      <a:pt x="41" y="70"/>
                      <a:pt x="41" y="64"/>
                    </a:cubicBezTo>
                    <a:cubicBezTo>
                      <a:pt x="41" y="57"/>
                      <a:pt x="46" y="52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9" y="51"/>
                      <a:pt x="65" y="56"/>
                      <a:pt x="65" y="63"/>
                    </a:cubicBezTo>
                    <a:cubicBezTo>
                      <a:pt x="65" y="69"/>
                      <a:pt x="60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moveTo>
                      <a:pt x="18" y="0"/>
                    </a:moveTo>
                    <a:cubicBezTo>
                      <a:pt x="19" y="8"/>
                      <a:pt x="24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0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4" y="19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9" y="165"/>
                      <a:pt x="90" y="123"/>
                      <a:pt x="90" y="90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2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2" y="43"/>
                      <a:pt x="90" y="43"/>
                    </a:cubicBezTo>
                    <a:cubicBezTo>
                      <a:pt x="90" y="38"/>
                      <a:pt x="90" y="33"/>
                      <a:pt x="89" y="28"/>
                    </a:cubicBezTo>
                    <a:cubicBezTo>
                      <a:pt x="78" y="26"/>
                      <a:pt x="66" y="2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9"/>
                      <a:pt x="65" y="26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51" y="26"/>
                      <a:pt x="31" y="14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89" name="iŝľïḓé" descr="63726aed-8794-4059-9f3a-cb26ab5d6777"/>
              <p:cNvSpPr/>
              <p:nvPr/>
            </p:nvSpPr>
            <p:spPr bwMode="auto">
              <a:xfrm>
                <a:off x="8738085" y="1859511"/>
                <a:ext cx="22039" cy="18953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0" name="iṧḻïḍè" descr="d4a7f8ab-3c67-44d9-9da7-498a1b352529"/>
              <p:cNvSpPr/>
              <p:nvPr/>
            </p:nvSpPr>
            <p:spPr bwMode="auto">
              <a:xfrm>
                <a:off x="8738085" y="1859511"/>
                <a:ext cx="18513" cy="7052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1" name="îSľíḓe" descr="ea25a7df-8bdb-40a4-a9b4-d0684347c802"/>
              <p:cNvSpPr/>
              <p:nvPr/>
            </p:nvSpPr>
            <p:spPr bwMode="auto">
              <a:xfrm>
                <a:off x="8797590" y="1787224"/>
                <a:ext cx="882" cy="11901"/>
              </a:xfrm>
              <a:custGeom>
                <a:avLst/>
                <a:gdLst>
                  <a:gd name="T0" fmla="*/ 0 w 1"/>
                  <a:gd name="T1" fmla="*/ 0 h 15"/>
                  <a:gd name="T2" fmla="*/ 1 w 1"/>
                  <a:gd name="T3" fmla="*/ 15 h 15"/>
                  <a:gd name="T4" fmla="*/ 1 w 1"/>
                  <a:gd name="T5" fmla="*/ 15 h 15"/>
                  <a:gd name="T6" fmla="*/ 1 w 1"/>
                  <a:gd name="T7" fmla="*/ 15 h 15"/>
                  <a:gd name="T8" fmla="*/ 1 w 1"/>
                  <a:gd name="T9" fmla="*/ 15 h 15"/>
                  <a:gd name="T10" fmla="*/ 1 w 1"/>
                  <a:gd name="T11" fmla="*/ 0 h 15"/>
                  <a:gd name="T12" fmla="*/ 0 w 1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1" y="5"/>
                      <a:pt x="1" y="10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2" name="iṣľîďê" descr="7cc3aab1-b0bd-42e9-b215-f9a6d60f4136"/>
              <p:cNvSpPr/>
              <p:nvPr/>
            </p:nvSpPr>
            <p:spPr bwMode="auto">
              <a:xfrm>
                <a:off x="8810372" y="1811467"/>
                <a:ext cx="0" cy="11901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  <a:gd name="T3" fmla="*/ 15 h 15"/>
                  <a:gd name="T4" fmla="*/ 0 h 15"/>
                  <a:gd name="T5" fmla="*/ 0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3" name="îSḷîde" descr="dea7e82d-0599-4e90-8da1-bcf030afa8f6"/>
              <p:cNvSpPr/>
              <p:nvPr/>
            </p:nvSpPr>
            <p:spPr bwMode="auto">
              <a:xfrm>
                <a:off x="8786130" y="1799125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30" y="11"/>
                    </a:cubicBezTo>
                    <a:cubicBezTo>
                      <a:pt x="29" y="5"/>
                      <a:pt x="24" y="1"/>
                      <a:pt x="17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4" name="îṡliḍè" descr="3d64dc01-38aa-4e1c-9ee2-0a4049538d2d"/>
              <p:cNvSpPr/>
              <p:nvPr/>
            </p:nvSpPr>
            <p:spPr bwMode="auto">
              <a:xfrm>
                <a:off x="8738085" y="1764745"/>
                <a:ext cx="60387" cy="26006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4 w 75"/>
                  <a:gd name="T9" fmla="*/ 21 h 32"/>
                  <a:gd name="T10" fmla="*/ 14 w 75"/>
                  <a:gd name="T11" fmla="*/ 21 h 32"/>
                  <a:gd name="T12" fmla="*/ 14 w 75"/>
                  <a:gd name="T13" fmla="*/ 21 h 32"/>
                  <a:gd name="T14" fmla="*/ 0 w 75"/>
                  <a:gd name="T15" fmla="*/ 13 h 32"/>
                  <a:gd name="T16" fmla="*/ 0 w 75"/>
                  <a:gd name="T17" fmla="*/ 13 h 32"/>
                  <a:gd name="T18" fmla="*/ 14 w 75"/>
                  <a:gd name="T19" fmla="*/ 21 h 32"/>
                  <a:gd name="T20" fmla="*/ 0 w 75"/>
                  <a:gd name="T21" fmla="*/ 13 h 32"/>
                  <a:gd name="T22" fmla="*/ 42 w 75"/>
                  <a:gd name="T23" fmla="*/ 13 h 32"/>
                  <a:gd name="T24" fmla="*/ 74 w 75"/>
                  <a:gd name="T25" fmla="*/ 28 h 32"/>
                  <a:gd name="T26" fmla="*/ 75 w 75"/>
                  <a:gd name="T27" fmla="*/ 28 h 32"/>
                  <a:gd name="T28" fmla="*/ 75 w 75"/>
                  <a:gd name="T29" fmla="*/ 28 h 32"/>
                  <a:gd name="T30" fmla="*/ 42 w 75"/>
                  <a:gd name="T31" fmla="*/ 13 h 32"/>
                  <a:gd name="T32" fmla="*/ 42 w 75"/>
                  <a:gd name="T33" fmla="*/ 13 h 32"/>
                  <a:gd name="T34" fmla="*/ 42 w 75"/>
                  <a:gd name="T35" fmla="*/ 13 h 32"/>
                  <a:gd name="T36" fmla="*/ 42 w 75"/>
                  <a:gd name="T37" fmla="*/ 13 h 32"/>
                  <a:gd name="T38" fmla="*/ 42 w 75"/>
                  <a:gd name="T39" fmla="*/ 13 h 32"/>
                  <a:gd name="T40" fmla="*/ 42 w 75"/>
                  <a:gd name="T41" fmla="*/ 13 h 32"/>
                  <a:gd name="T42" fmla="*/ 42 w 75"/>
                  <a:gd name="T43" fmla="*/ 13 h 32"/>
                  <a:gd name="T44" fmla="*/ 41 w 75"/>
                  <a:gd name="T45" fmla="*/ 13 h 32"/>
                  <a:gd name="T46" fmla="*/ 41 w 75"/>
                  <a:gd name="T47" fmla="*/ 13 h 32"/>
                  <a:gd name="T48" fmla="*/ 41 w 75"/>
                  <a:gd name="T49" fmla="*/ 13 h 32"/>
                  <a:gd name="T50" fmla="*/ 41 w 75"/>
                  <a:gd name="T51" fmla="*/ 13 h 32"/>
                  <a:gd name="T52" fmla="*/ 41 w 75"/>
                  <a:gd name="T53" fmla="*/ 13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3 w 75"/>
                  <a:gd name="T65" fmla="*/ 0 h 32"/>
                  <a:gd name="T66" fmla="*/ 3 w 75"/>
                  <a:gd name="T67" fmla="*/ 0 h 32"/>
                  <a:gd name="T68" fmla="*/ 57 w 75"/>
                  <a:gd name="T69" fmla="*/ 32 h 32"/>
                  <a:gd name="T70" fmla="*/ 57 w 75"/>
                  <a:gd name="T71" fmla="*/ 32 h 32"/>
                  <a:gd name="T72" fmla="*/ 3 w 75"/>
                  <a:gd name="T7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9" y="19"/>
                      <a:pt x="14" y="21"/>
                    </a:cubicBezTo>
                    <a:cubicBezTo>
                      <a:pt x="9" y="19"/>
                      <a:pt x="5" y="16"/>
                      <a:pt x="0" y="13"/>
                    </a:cubicBezTo>
                    <a:moveTo>
                      <a:pt x="42" y="13"/>
                    </a:moveTo>
                    <a:cubicBezTo>
                      <a:pt x="51" y="21"/>
                      <a:pt x="63" y="26"/>
                      <a:pt x="74" y="28"/>
                    </a:cubicBezTo>
                    <a:cubicBezTo>
                      <a:pt x="74" y="28"/>
                      <a:pt x="75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4" y="26"/>
                      <a:pt x="51" y="21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6" y="14"/>
                      <a:pt x="36" y="26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36" y="26"/>
                      <a:pt x="16" y="14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5" name="î$ḻíḍe" descr="ddd2abfb-dec4-4d3b-ac96-4acbb87aa93e"/>
              <p:cNvSpPr/>
              <p:nvPr/>
            </p:nvSpPr>
            <p:spPr bwMode="auto">
              <a:xfrm>
                <a:off x="8699297" y="1805737"/>
                <a:ext cx="18954" cy="1939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6" name="ïS1ïḍê" descr="476fcd83-9f58-40ce-a6e8-e4f18fd03bb6"/>
              <p:cNvSpPr/>
              <p:nvPr/>
            </p:nvSpPr>
            <p:spPr bwMode="auto">
              <a:xfrm>
                <a:off x="8699297" y="1803533"/>
                <a:ext cx="18954" cy="18953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7" name="íšlîḍe" descr="d84e2825-12dc-482c-a3b6-192ceae9fa32"/>
              <p:cNvSpPr/>
              <p:nvPr/>
            </p:nvSpPr>
            <p:spPr bwMode="auto">
              <a:xfrm>
                <a:off x="8709435" y="1807500"/>
                <a:ext cx="4849" cy="440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8" name="íṩḷîdê" descr="768e69a8-727d-48f3-9d0d-5b9e7358d142"/>
              <p:cNvSpPr/>
              <p:nvPr/>
            </p:nvSpPr>
            <p:spPr bwMode="auto">
              <a:xfrm>
                <a:off x="8689599" y="1797803"/>
                <a:ext cx="31295" cy="9697"/>
              </a:xfrm>
              <a:custGeom>
                <a:avLst/>
                <a:gdLst>
                  <a:gd name="T0" fmla="*/ 38 w 39"/>
                  <a:gd name="T1" fmla="*/ 10 h 12"/>
                  <a:gd name="T2" fmla="*/ 24 w 39"/>
                  <a:gd name="T3" fmla="*/ 0 h 12"/>
                  <a:gd name="T4" fmla="*/ 7 w 39"/>
                  <a:gd name="T5" fmla="*/ 8 h 12"/>
                  <a:gd name="T6" fmla="*/ 7 w 39"/>
                  <a:gd name="T7" fmla="*/ 8 h 12"/>
                  <a:gd name="T8" fmla="*/ 7 w 39"/>
                  <a:gd name="T9" fmla="*/ 8 h 12"/>
                  <a:gd name="T10" fmla="*/ 4 w 39"/>
                  <a:gd name="T11" fmla="*/ 7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5 h 12"/>
                  <a:gd name="T18" fmla="*/ 1 w 39"/>
                  <a:gd name="T19" fmla="*/ 7 h 12"/>
                  <a:gd name="T20" fmla="*/ 3 w 39"/>
                  <a:gd name="T21" fmla="*/ 9 h 12"/>
                  <a:gd name="T22" fmla="*/ 5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8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8" y="10"/>
                    </a:moveTo>
                    <a:cubicBezTo>
                      <a:pt x="36" y="5"/>
                      <a:pt x="31" y="1"/>
                      <a:pt x="24" y="0"/>
                    </a:cubicBezTo>
                    <a:cubicBezTo>
                      <a:pt x="21" y="0"/>
                      <a:pt x="14" y="0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7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4" y="10"/>
                      <a:pt x="5" y="11"/>
                      <a:pt x="5" y="11"/>
                    </a:cubicBezTo>
                    <a:cubicBezTo>
                      <a:pt x="6" y="11"/>
                      <a:pt x="6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1"/>
                      <a:pt x="9" y="11"/>
                    </a:cubicBezTo>
                    <a:cubicBezTo>
                      <a:pt x="13" y="5"/>
                      <a:pt x="18" y="2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8" y="11"/>
                      <a:pt x="39" y="10"/>
                      <a:pt x="38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399" name="íṡľîḓê" descr="26aef493-2e2d-49db-92be-ee8ace0ee8b4"/>
              <p:cNvSpPr/>
              <p:nvPr/>
            </p:nvSpPr>
            <p:spPr bwMode="auto">
              <a:xfrm>
                <a:off x="8759242" y="1805737"/>
                <a:ext cx="18954" cy="1939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0" name="işḷîďè" descr="9421a0d3-9d8e-42be-819b-b0e9a1fd5e95"/>
              <p:cNvSpPr/>
              <p:nvPr/>
            </p:nvSpPr>
            <p:spPr bwMode="auto">
              <a:xfrm>
                <a:off x="8759242" y="1803533"/>
                <a:ext cx="18954" cy="18953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1" name="ï$ļíḑé" descr="fe3b53e4-3ba4-4c6e-9141-e2016429c4c4"/>
              <p:cNvSpPr/>
              <p:nvPr/>
            </p:nvSpPr>
            <p:spPr bwMode="auto">
              <a:xfrm>
                <a:off x="8769380" y="1807500"/>
                <a:ext cx="4849" cy="4408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2" name="iS1îdé" descr="39b119c1-c2cb-4bd1-aeec-220213713a3a"/>
              <p:cNvSpPr/>
              <p:nvPr/>
            </p:nvSpPr>
            <p:spPr bwMode="auto">
              <a:xfrm>
                <a:off x="8756597" y="1797803"/>
                <a:ext cx="31295" cy="9697"/>
              </a:xfrm>
              <a:custGeom>
                <a:avLst/>
                <a:gdLst>
                  <a:gd name="T0" fmla="*/ 0 w 39"/>
                  <a:gd name="T1" fmla="*/ 10 h 12"/>
                  <a:gd name="T2" fmla="*/ 14 w 39"/>
                  <a:gd name="T3" fmla="*/ 0 h 12"/>
                  <a:gd name="T4" fmla="*/ 31 w 39"/>
                  <a:gd name="T5" fmla="*/ 8 h 12"/>
                  <a:gd name="T6" fmla="*/ 31 w 39"/>
                  <a:gd name="T7" fmla="*/ 8 h 12"/>
                  <a:gd name="T8" fmla="*/ 32 w 39"/>
                  <a:gd name="T9" fmla="*/ 8 h 12"/>
                  <a:gd name="T10" fmla="*/ 35 w 39"/>
                  <a:gd name="T11" fmla="*/ 7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5 h 12"/>
                  <a:gd name="T18" fmla="*/ 38 w 39"/>
                  <a:gd name="T19" fmla="*/ 7 h 12"/>
                  <a:gd name="T20" fmla="*/ 36 w 39"/>
                  <a:gd name="T21" fmla="*/ 9 h 12"/>
                  <a:gd name="T22" fmla="*/ 33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3 w 39"/>
                  <a:gd name="T33" fmla="*/ 11 h 12"/>
                  <a:gd name="T34" fmla="*/ 1 w 39"/>
                  <a:gd name="T35" fmla="*/ 12 h 12"/>
                  <a:gd name="T36" fmla="*/ 0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0" y="10"/>
                    </a:moveTo>
                    <a:cubicBezTo>
                      <a:pt x="3" y="5"/>
                      <a:pt x="8" y="1"/>
                      <a:pt x="14" y="0"/>
                    </a:cubicBezTo>
                    <a:cubicBezTo>
                      <a:pt x="18" y="0"/>
                      <a:pt x="25" y="0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4" y="8"/>
                      <a:pt x="35" y="7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6"/>
                      <a:pt x="38" y="7"/>
                    </a:cubicBezTo>
                    <a:cubicBezTo>
                      <a:pt x="38" y="7"/>
                      <a:pt x="37" y="8"/>
                      <a:pt x="36" y="9"/>
                    </a:cubicBezTo>
                    <a:cubicBezTo>
                      <a:pt x="35" y="10"/>
                      <a:pt x="34" y="11"/>
                      <a:pt x="33" y="11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1"/>
                      <a:pt x="30" y="11"/>
                    </a:cubicBezTo>
                    <a:cubicBezTo>
                      <a:pt x="26" y="5"/>
                      <a:pt x="20" y="2"/>
                      <a:pt x="15" y="3"/>
                    </a:cubicBezTo>
                    <a:cubicBezTo>
                      <a:pt x="10" y="4"/>
                      <a:pt x="5" y="7"/>
                      <a:pt x="3" y="11"/>
                    </a:cubicBezTo>
                    <a:cubicBezTo>
                      <a:pt x="3" y="12"/>
                      <a:pt x="2" y="12"/>
                      <a:pt x="1" y="12"/>
                    </a:cubicBezTo>
                    <a:cubicBezTo>
                      <a:pt x="1" y="11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3" name="ïśḻîḍè" descr="b2f1b696-7c27-486c-b465-9a9ca93c7773"/>
              <p:cNvSpPr/>
              <p:nvPr/>
            </p:nvSpPr>
            <p:spPr bwMode="auto">
              <a:xfrm>
                <a:off x="8177417" y="2530370"/>
                <a:ext cx="275926" cy="36585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4" name="îsḷîďê" descr="72d2d1d1-0265-4e90-9f00-4845d8abd892"/>
              <p:cNvSpPr/>
              <p:nvPr/>
            </p:nvSpPr>
            <p:spPr bwMode="auto">
              <a:xfrm>
                <a:off x="8282763" y="1898300"/>
                <a:ext cx="65235" cy="25124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5" name="iṧ1iḍè" descr="957cc9f2-b91c-49b6-bcb1-a0a124a37493"/>
              <p:cNvSpPr/>
              <p:nvPr/>
            </p:nvSpPr>
            <p:spPr bwMode="auto">
              <a:xfrm>
                <a:off x="8282763" y="1898300"/>
                <a:ext cx="65235" cy="25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6" name="îṥḷîdê" descr="4e44d3a9-ddc4-432a-ae19-00467b52c796"/>
              <p:cNvSpPr/>
              <p:nvPr/>
            </p:nvSpPr>
            <p:spPr bwMode="auto">
              <a:xfrm>
                <a:off x="8287611" y="1881109"/>
                <a:ext cx="55538" cy="103582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7" name="îṡľîdê" descr="ce72ecc6-77e6-426d-b908-f75afe978cfe"/>
              <p:cNvSpPr/>
              <p:nvPr/>
            </p:nvSpPr>
            <p:spPr bwMode="auto">
              <a:xfrm>
                <a:off x="8287611" y="1881109"/>
                <a:ext cx="55538" cy="103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8" name="iṩ1íďe" descr="b964a887-581b-43ea-94a2-7988a67c395c"/>
              <p:cNvSpPr/>
              <p:nvPr/>
            </p:nvSpPr>
            <p:spPr bwMode="auto">
              <a:xfrm>
                <a:off x="8287611" y="1887280"/>
                <a:ext cx="55538" cy="21598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4 h 27"/>
                  <a:gd name="T8" fmla="*/ 69 w 69"/>
                  <a:gd name="T9" fmla="*/ 0 h 27"/>
                  <a:gd name="T10" fmla="*/ 34 w 69"/>
                  <a:gd name="T11" fmla="*/ 8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8" y="5"/>
                      <a:pt x="47" y="8"/>
                      <a:pt x="34" y="8"/>
                    </a:cubicBezTo>
                    <a:cubicBezTo>
                      <a:pt x="22" y="8"/>
                      <a:pt x="10" y="5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09" name="îṩḻiďe" descr="8bb75229-0b77-4f78-aac7-2c5bef6c5198"/>
              <p:cNvSpPr/>
              <p:nvPr/>
            </p:nvSpPr>
            <p:spPr bwMode="auto">
              <a:xfrm>
                <a:off x="8227666" y="2170258"/>
                <a:ext cx="174547" cy="358350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410" name="íṧľîḋè" descr="1d80a428-b056-4e20-82c1-61f307f0268c"/>
              <p:cNvSpPr/>
              <p:nvPr/>
            </p:nvSpPr>
            <p:spPr bwMode="auto">
              <a:xfrm>
                <a:off x="8227666" y="2170258"/>
                <a:ext cx="174547" cy="358350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411" name="iṩļíďe" descr="41de53f2-622e-4c7b-87ba-68c0e60e193e"/>
              <p:cNvSpPr/>
              <p:nvPr/>
            </p:nvSpPr>
            <p:spPr bwMode="auto">
              <a:xfrm>
                <a:off x="8237363" y="2170258"/>
                <a:ext cx="156035" cy="40992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2" name="ïśḻîdè" descr="58319809-7979-4eb2-8911-58cbeeccba28"/>
              <p:cNvSpPr/>
              <p:nvPr/>
            </p:nvSpPr>
            <p:spPr bwMode="auto">
              <a:xfrm>
                <a:off x="8237363" y="2170258"/>
                <a:ext cx="156035" cy="40992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3" name="íṡļîdê" descr="8a192ad4-d2d4-479b-bac3-fd1763ba03e2"/>
              <p:cNvSpPr/>
              <p:nvPr/>
            </p:nvSpPr>
            <p:spPr bwMode="auto">
              <a:xfrm>
                <a:off x="8330807" y="2512739"/>
                <a:ext cx="84188" cy="45400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4" name="îṥľiḋè" descr="1ce3f730-4965-48c6-ac2c-66fb32e24ebf"/>
              <p:cNvSpPr/>
              <p:nvPr/>
            </p:nvSpPr>
            <p:spPr bwMode="auto">
              <a:xfrm>
                <a:off x="8214884" y="2512739"/>
                <a:ext cx="84188" cy="45400"/>
              </a:xfrm>
              <a:custGeom>
                <a:avLst/>
                <a:gdLst>
                  <a:gd name="T0" fmla="*/ 0 w 105"/>
                  <a:gd name="T1" fmla="*/ 33 h 57"/>
                  <a:gd name="T2" fmla="*/ 105 w 105"/>
                  <a:gd name="T3" fmla="*/ 33 h 57"/>
                  <a:gd name="T4" fmla="*/ 53 w 105"/>
                  <a:gd name="T5" fmla="*/ 0 h 57"/>
                  <a:gd name="T6" fmla="*/ 0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0" y="33"/>
                    </a:moveTo>
                    <a:cubicBezTo>
                      <a:pt x="0" y="57"/>
                      <a:pt x="105" y="57"/>
                      <a:pt x="105" y="33"/>
                    </a:cubicBezTo>
                    <a:cubicBezTo>
                      <a:pt x="105" y="10"/>
                      <a:pt x="82" y="0"/>
                      <a:pt x="53" y="0"/>
                    </a:cubicBezTo>
                    <a:cubicBezTo>
                      <a:pt x="24" y="0"/>
                      <a:pt x="0" y="10"/>
                      <a:pt x="0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5" name="íSḷídê" descr="9551aa5c-ba79-44dc-9dc0-1022c4084bab"/>
              <p:cNvSpPr/>
              <p:nvPr/>
            </p:nvSpPr>
            <p:spPr bwMode="auto">
              <a:xfrm>
                <a:off x="8237363" y="2153067"/>
                <a:ext cx="156035" cy="17190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6" name="îṥḻïde" descr="b022b36d-03c0-42c7-a9c5-f0f7181332f9"/>
              <p:cNvSpPr/>
              <p:nvPr/>
            </p:nvSpPr>
            <p:spPr bwMode="auto">
              <a:xfrm>
                <a:off x="8298190" y="2148219"/>
                <a:ext cx="33499" cy="26006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8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5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9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7" name="ïṩliďê" descr="ad1693f0-c27a-4f10-a001-78c0e2a4a4e3"/>
              <p:cNvSpPr/>
              <p:nvPr/>
            </p:nvSpPr>
            <p:spPr bwMode="auto">
              <a:xfrm>
                <a:off x="8459073" y="1632953"/>
                <a:ext cx="52012" cy="88155"/>
              </a:xfrm>
              <a:custGeom>
                <a:avLst/>
                <a:gdLst>
                  <a:gd name="T0" fmla="*/ 5 w 65"/>
                  <a:gd name="T1" fmla="*/ 42 h 110"/>
                  <a:gd name="T2" fmla="*/ 17 w 65"/>
                  <a:gd name="T3" fmla="*/ 110 h 110"/>
                  <a:gd name="T4" fmla="*/ 62 w 65"/>
                  <a:gd name="T5" fmla="*/ 105 h 110"/>
                  <a:gd name="T6" fmla="*/ 58 w 65"/>
                  <a:gd name="T7" fmla="*/ 78 h 110"/>
                  <a:gd name="T8" fmla="*/ 42 w 65"/>
                  <a:gd name="T9" fmla="*/ 19 h 110"/>
                  <a:gd name="T10" fmla="*/ 5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" y="42"/>
                    </a:moveTo>
                    <a:cubicBezTo>
                      <a:pt x="11" y="64"/>
                      <a:pt x="15" y="87"/>
                      <a:pt x="17" y="110"/>
                    </a:cubicBezTo>
                    <a:cubicBezTo>
                      <a:pt x="28" y="109"/>
                      <a:pt x="61" y="107"/>
                      <a:pt x="62" y="105"/>
                    </a:cubicBezTo>
                    <a:cubicBezTo>
                      <a:pt x="65" y="102"/>
                      <a:pt x="59" y="82"/>
                      <a:pt x="58" y="78"/>
                    </a:cubicBezTo>
                    <a:cubicBezTo>
                      <a:pt x="55" y="61"/>
                      <a:pt x="54" y="32"/>
                      <a:pt x="42" y="19"/>
                    </a:cubicBezTo>
                    <a:cubicBezTo>
                      <a:pt x="25" y="0"/>
                      <a:pt x="0" y="19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8" name="ïs1iḋê" descr="a902d0bd-89be-4cf2-b3a8-945f7cc88cce"/>
              <p:cNvSpPr/>
              <p:nvPr/>
            </p:nvSpPr>
            <p:spPr bwMode="auto">
              <a:xfrm>
                <a:off x="8455106" y="1672183"/>
                <a:ext cx="34381" cy="40551"/>
              </a:xfrm>
              <a:custGeom>
                <a:avLst/>
                <a:gdLst>
                  <a:gd name="T0" fmla="*/ 1 w 43"/>
                  <a:gd name="T1" fmla="*/ 12 h 51"/>
                  <a:gd name="T2" fmla="*/ 24 w 43"/>
                  <a:gd name="T3" fmla="*/ 47 h 51"/>
                  <a:gd name="T4" fmla="*/ 38 w 43"/>
                  <a:gd name="T5" fmla="*/ 38 h 51"/>
                  <a:gd name="T6" fmla="*/ 17 w 43"/>
                  <a:gd name="T7" fmla="*/ 14 h 51"/>
                  <a:gd name="T8" fmla="*/ 11 w 43"/>
                  <a:gd name="T9" fmla="*/ 2 h 51"/>
                  <a:gd name="T10" fmla="*/ 1 w 43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2"/>
                    </a:moveTo>
                    <a:cubicBezTo>
                      <a:pt x="4" y="24"/>
                      <a:pt x="13" y="40"/>
                      <a:pt x="24" y="47"/>
                    </a:cubicBezTo>
                    <a:cubicBezTo>
                      <a:pt x="32" y="51"/>
                      <a:pt x="43" y="51"/>
                      <a:pt x="38" y="38"/>
                    </a:cubicBezTo>
                    <a:cubicBezTo>
                      <a:pt x="35" y="30"/>
                      <a:pt x="22" y="23"/>
                      <a:pt x="17" y="14"/>
                    </a:cubicBezTo>
                    <a:cubicBezTo>
                      <a:pt x="15" y="10"/>
                      <a:pt x="16" y="4"/>
                      <a:pt x="11" y="2"/>
                    </a:cubicBezTo>
                    <a:cubicBezTo>
                      <a:pt x="5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19" name="işliḍe" descr="b91b4837-0e9d-44fb-ab01-5d05c5aa315a"/>
              <p:cNvSpPr/>
              <p:nvPr/>
            </p:nvSpPr>
            <p:spPr bwMode="auto">
              <a:xfrm>
                <a:off x="8360780" y="1709648"/>
                <a:ext cx="156476" cy="245511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5 h 307"/>
                  <a:gd name="T4" fmla="*/ 189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7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7"/>
                      <a:pt x="140" y="253"/>
                      <a:pt x="168" y="185"/>
                    </a:cubicBezTo>
                    <a:cubicBezTo>
                      <a:pt x="196" y="117"/>
                      <a:pt x="193" y="40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6"/>
                      <a:pt x="135" y="122"/>
                      <a:pt x="118" y="164"/>
                    </a:cubicBezTo>
                    <a:cubicBezTo>
                      <a:pt x="97" y="214"/>
                      <a:pt x="51" y="240"/>
                      <a:pt x="0" y="247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420" name="ïṧľïdê" descr="d02e17ce-5810-40d3-a777-eb5677ab88e0"/>
              <p:cNvSpPr/>
              <p:nvPr/>
            </p:nvSpPr>
            <p:spPr bwMode="auto">
              <a:xfrm>
                <a:off x="8119676" y="1632953"/>
                <a:ext cx="52012" cy="88155"/>
              </a:xfrm>
              <a:custGeom>
                <a:avLst/>
                <a:gdLst>
                  <a:gd name="T0" fmla="*/ 59 w 65"/>
                  <a:gd name="T1" fmla="*/ 42 h 110"/>
                  <a:gd name="T2" fmla="*/ 47 w 65"/>
                  <a:gd name="T3" fmla="*/ 110 h 110"/>
                  <a:gd name="T4" fmla="*/ 2 w 65"/>
                  <a:gd name="T5" fmla="*/ 105 h 110"/>
                  <a:gd name="T6" fmla="*/ 6 w 65"/>
                  <a:gd name="T7" fmla="*/ 78 h 110"/>
                  <a:gd name="T8" fmla="*/ 22 w 65"/>
                  <a:gd name="T9" fmla="*/ 19 h 110"/>
                  <a:gd name="T10" fmla="*/ 59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9" y="42"/>
                    </a:moveTo>
                    <a:cubicBezTo>
                      <a:pt x="53" y="64"/>
                      <a:pt x="49" y="87"/>
                      <a:pt x="47" y="110"/>
                    </a:cubicBezTo>
                    <a:cubicBezTo>
                      <a:pt x="36" y="109"/>
                      <a:pt x="3" y="107"/>
                      <a:pt x="2" y="105"/>
                    </a:cubicBezTo>
                    <a:cubicBezTo>
                      <a:pt x="0" y="102"/>
                      <a:pt x="6" y="82"/>
                      <a:pt x="6" y="78"/>
                    </a:cubicBezTo>
                    <a:cubicBezTo>
                      <a:pt x="9" y="61"/>
                      <a:pt x="10" y="32"/>
                      <a:pt x="22" y="19"/>
                    </a:cubicBezTo>
                    <a:cubicBezTo>
                      <a:pt x="39" y="0"/>
                      <a:pt x="65" y="19"/>
                      <a:pt x="59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1" name="i$ḷiḓê" descr="eabd1134-aa7e-4f82-84f9-40aa7eacaef3"/>
              <p:cNvSpPr/>
              <p:nvPr/>
            </p:nvSpPr>
            <p:spPr bwMode="auto">
              <a:xfrm>
                <a:off x="8140392" y="1672183"/>
                <a:ext cx="35262" cy="40551"/>
              </a:xfrm>
              <a:custGeom>
                <a:avLst/>
                <a:gdLst>
                  <a:gd name="T0" fmla="*/ 42 w 44"/>
                  <a:gd name="T1" fmla="*/ 12 h 51"/>
                  <a:gd name="T2" fmla="*/ 19 w 44"/>
                  <a:gd name="T3" fmla="*/ 47 h 51"/>
                  <a:gd name="T4" fmla="*/ 5 w 44"/>
                  <a:gd name="T5" fmla="*/ 38 h 51"/>
                  <a:gd name="T6" fmla="*/ 26 w 44"/>
                  <a:gd name="T7" fmla="*/ 14 h 51"/>
                  <a:gd name="T8" fmla="*/ 33 w 44"/>
                  <a:gd name="T9" fmla="*/ 2 h 51"/>
                  <a:gd name="T10" fmla="*/ 42 w 44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1">
                    <a:moveTo>
                      <a:pt x="42" y="12"/>
                    </a:moveTo>
                    <a:cubicBezTo>
                      <a:pt x="40" y="24"/>
                      <a:pt x="30" y="40"/>
                      <a:pt x="19" y="47"/>
                    </a:cubicBezTo>
                    <a:cubicBezTo>
                      <a:pt x="12" y="51"/>
                      <a:pt x="0" y="51"/>
                      <a:pt x="5" y="38"/>
                    </a:cubicBezTo>
                    <a:cubicBezTo>
                      <a:pt x="8" y="30"/>
                      <a:pt x="21" y="23"/>
                      <a:pt x="26" y="14"/>
                    </a:cubicBezTo>
                    <a:cubicBezTo>
                      <a:pt x="28" y="10"/>
                      <a:pt x="27" y="4"/>
                      <a:pt x="33" y="2"/>
                    </a:cubicBezTo>
                    <a:cubicBezTo>
                      <a:pt x="39" y="0"/>
                      <a:pt x="44" y="6"/>
                      <a:pt x="42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2" name="iṣḻíḑe" descr="4cf51714-5f03-4044-8b9c-7f1893b4223f"/>
              <p:cNvSpPr/>
              <p:nvPr/>
            </p:nvSpPr>
            <p:spPr bwMode="auto">
              <a:xfrm>
                <a:off x="8112623" y="1709648"/>
                <a:ext cx="156916" cy="245511"/>
              </a:xfrm>
              <a:custGeom>
                <a:avLst/>
                <a:gdLst>
                  <a:gd name="T0" fmla="*/ 178 w 196"/>
                  <a:gd name="T1" fmla="*/ 307 h 307"/>
                  <a:gd name="T2" fmla="*/ 29 w 196"/>
                  <a:gd name="T3" fmla="*/ 185 h 307"/>
                  <a:gd name="T4" fmla="*/ 8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7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7"/>
                      <a:pt x="57" y="253"/>
                      <a:pt x="29" y="185"/>
                    </a:cubicBezTo>
                    <a:cubicBezTo>
                      <a:pt x="0" y="117"/>
                      <a:pt x="3" y="40"/>
                      <a:pt x="8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6"/>
                      <a:pt x="61" y="122"/>
                      <a:pt x="78" y="164"/>
                    </a:cubicBezTo>
                    <a:cubicBezTo>
                      <a:pt x="99" y="214"/>
                      <a:pt x="146" y="240"/>
                      <a:pt x="196" y="247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423" name="iṣľíďê" descr="eb044c33-1d24-4547-9cf0-2ea28bbdf4ba"/>
              <p:cNvSpPr/>
              <p:nvPr/>
            </p:nvSpPr>
            <p:spPr bwMode="auto">
              <a:xfrm>
                <a:off x="8228547" y="1905793"/>
                <a:ext cx="172784" cy="247275"/>
              </a:xfrm>
              <a:custGeom>
                <a:avLst/>
                <a:gdLst>
                  <a:gd name="T0" fmla="*/ 216 w 216"/>
                  <a:gd name="T1" fmla="*/ 31 h 309"/>
                  <a:gd name="T2" fmla="*/ 155 w 216"/>
                  <a:gd name="T3" fmla="*/ 0 h 309"/>
                  <a:gd name="T4" fmla="*/ 151 w 216"/>
                  <a:gd name="T5" fmla="*/ 0 h 309"/>
                  <a:gd name="T6" fmla="*/ 108 w 216"/>
                  <a:gd name="T7" fmla="*/ 57 h 309"/>
                  <a:gd name="T8" fmla="*/ 65 w 216"/>
                  <a:gd name="T9" fmla="*/ 0 h 309"/>
                  <a:gd name="T10" fmla="*/ 62 w 216"/>
                  <a:gd name="T11" fmla="*/ 0 h 309"/>
                  <a:gd name="T12" fmla="*/ 0 w 216"/>
                  <a:gd name="T13" fmla="*/ 31 h 309"/>
                  <a:gd name="T14" fmla="*/ 0 w 216"/>
                  <a:gd name="T15" fmla="*/ 297 h 309"/>
                  <a:gd name="T16" fmla="*/ 12 w 216"/>
                  <a:gd name="T17" fmla="*/ 309 h 309"/>
                  <a:gd name="T18" fmla="*/ 204 w 216"/>
                  <a:gd name="T19" fmla="*/ 309 h 309"/>
                  <a:gd name="T20" fmla="*/ 216 w 216"/>
                  <a:gd name="T21" fmla="*/ 297 h 309"/>
                  <a:gd name="T22" fmla="*/ 216 w 216"/>
                  <a:gd name="T23" fmla="*/ 31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" h="309">
                    <a:moveTo>
                      <a:pt x="216" y="31"/>
                    </a:move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2" y="0"/>
                      <a:pt x="151" y="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5" y="309"/>
                      <a:pt x="12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lnTo>
                      <a:pt x="2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424" name="ís1íḋé" descr="402374f4-6a87-4a43-8e93-04302c8efa1f"/>
              <p:cNvSpPr/>
              <p:nvPr/>
            </p:nvSpPr>
            <p:spPr bwMode="auto">
              <a:xfrm>
                <a:off x="8302157" y="1936206"/>
                <a:ext cx="26447" cy="20717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5" name="ïṣḷíďe" descr="b7d99206-0385-4653-8a03-67de3bdbf481"/>
              <p:cNvSpPr/>
              <p:nvPr/>
            </p:nvSpPr>
            <p:spPr bwMode="auto">
              <a:xfrm>
                <a:off x="8268658" y="1898300"/>
                <a:ext cx="46282" cy="55538"/>
              </a:xfrm>
              <a:custGeom>
                <a:avLst/>
                <a:gdLst>
                  <a:gd name="T0" fmla="*/ 32 w 105"/>
                  <a:gd name="T1" fmla="*/ 0 h 126"/>
                  <a:gd name="T2" fmla="*/ 105 w 105"/>
                  <a:gd name="T3" fmla="*/ 86 h 126"/>
                  <a:gd name="T4" fmla="*/ 62 w 105"/>
                  <a:gd name="T5" fmla="*/ 126 h 126"/>
                  <a:gd name="T6" fmla="*/ 0 w 105"/>
                  <a:gd name="T7" fmla="*/ 19 h 126"/>
                  <a:gd name="T8" fmla="*/ 32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32" y="0"/>
                    </a:moveTo>
                    <a:lnTo>
                      <a:pt x="105" y="86"/>
                    </a:lnTo>
                    <a:lnTo>
                      <a:pt x="62" y="12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6" name="íṣlíde" descr="59822e71-77bd-498b-ac3c-c84abfcfbb74"/>
              <p:cNvSpPr/>
              <p:nvPr/>
            </p:nvSpPr>
            <p:spPr bwMode="auto">
              <a:xfrm>
                <a:off x="8314939" y="1898300"/>
                <a:ext cx="46282" cy="55538"/>
              </a:xfrm>
              <a:custGeom>
                <a:avLst/>
                <a:gdLst>
                  <a:gd name="T0" fmla="*/ 75 w 105"/>
                  <a:gd name="T1" fmla="*/ 0 h 126"/>
                  <a:gd name="T2" fmla="*/ 0 w 105"/>
                  <a:gd name="T3" fmla="*/ 86 h 126"/>
                  <a:gd name="T4" fmla="*/ 44 w 105"/>
                  <a:gd name="T5" fmla="*/ 126 h 126"/>
                  <a:gd name="T6" fmla="*/ 105 w 105"/>
                  <a:gd name="T7" fmla="*/ 19 h 126"/>
                  <a:gd name="T8" fmla="*/ 75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75" y="0"/>
                    </a:moveTo>
                    <a:lnTo>
                      <a:pt x="0" y="86"/>
                    </a:lnTo>
                    <a:lnTo>
                      <a:pt x="44" y="126"/>
                    </a:lnTo>
                    <a:lnTo>
                      <a:pt x="105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27" name="ïṧľiḓê" descr="cf0460b2-2c4b-4d70-bc22-ce563a85f888"/>
              <p:cNvSpPr/>
              <p:nvPr/>
            </p:nvSpPr>
            <p:spPr bwMode="auto">
              <a:xfrm>
                <a:off x="8298190" y="1959126"/>
                <a:ext cx="33499" cy="185125"/>
              </a:xfrm>
              <a:custGeom>
                <a:avLst/>
                <a:gdLst>
                  <a:gd name="T0" fmla="*/ 56 w 76"/>
                  <a:gd name="T1" fmla="*/ 0 h 420"/>
                  <a:gd name="T2" fmla="*/ 76 w 76"/>
                  <a:gd name="T3" fmla="*/ 383 h 420"/>
                  <a:gd name="T4" fmla="*/ 38 w 76"/>
                  <a:gd name="T5" fmla="*/ 420 h 420"/>
                  <a:gd name="T6" fmla="*/ 0 w 76"/>
                  <a:gd name="T7" fmla="*/ 383 h 420"/>
                  <a:gd name="T8" fmla="*/ 20 w 76"/>
                  <a:gd name="T9" fmla="*/ 0 h 420"/>
                  <a:gd name="T10" fmla="*/ 56 w 76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20">
                    <a:moveTo>
                      <a:pt x="56" y="0"/>
                    </a:moveTo>
                    <a:lnTo>
                      <a:pt x="76" y="383"/>
                    </a:lnTo>
                    <a:lnTo>
                      <a:pt x="38" y="420"/>
                    </a:lnTo>
                    <a:lnTo>
                      <a:pt x="0" y="383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428" name="ï$lïḓè" descr="4cefe853-aa36-45bd-9a19-441cbdccd500"/>
              <p:cNvSpPr/>
              <p:nvPr/>
            </p:nvSpPr>
            <p:spPr bwMode="auto">
              <a:xfrm>
                <a:off x="8254994" y="1711411"/>
                <a:ext cx="119891" cy="182481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4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5"/>
                      <a:pt x="34" y="228"/>
                      <a:pt x="75" y="228"/>
                    </a:cubicBezTo>
                    <a:cubicBezTo>
                      <a:pt x="117" y="228"/>
                      <a:pt x="150" y="195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4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429" name="iṥḷíḍê" descr="aeccd502-424a-4afd-b230-ab40b3320592"/>
              <p:cNvSpPr/>
              <p:nvPr/>
            </p:nvSpPr>
            <p:spPr bwMode="auto">
              <a:xfrm>
                <a:off x="8293341" y="1855985"/>
                <a:ext cx="43196" cy="1939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0" name="iṡļiḑê" descr="759186cb-e610-4afd-9e5f-aaf1834bc0be"/>
              <p:cNvSpPr/>
              <p:nvPr/>
            </p:nvSpPr>
            <p:spPr bwMode="auto">
              <a:xfrm>
                <a:off x="8297308" y="1855985"/>
                <a:ext cx="36144" cy="7493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1" name="ïṣḻïdè" descr="cabc0022-ba38-45ae-bfe6-212b214c2f77"/>
              <p:cNvSpPr/>
              <p:nvPr/>
            </p:nvSpPr>
            <p:spPr bwMode="auto">
              <a:xfrm>
                <a:off x="8239126" y="1688050"/>
                <a:ext cx="152509" cy="138403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9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0 h 173"/>
                  <a:gd name="T18" fmla="*/ 21 w 191"/>
                  <a:gd name="T19" fmla="*/ 173 h 173"/>
                  <a:gd name="T20" fmla="*/ 20 w 191"/>
                  <a:gd name="T21" fmla="*/ 162 h 173"/>
                  <a:gd name="T22" fmla="*/ 20 w 191"/>
                  <a:gd name="T23" fmla="*/ 136 h 173"/>
                  <a:gd name="T24" fmla="*/ 37 w 191"/>
                  <a:gd name="T25" fmla="*/ 84 h 173"/>
                  <a:gd name="T26" fmla="*/ 95 w 191"/>
                  <a:gd name="T27" fmla="*/ 91 h 173"/>
                  <a:gd name="T28" fmla="*/ 153 w 191"/>
                  <a:gd name="T29" fmla="*/ 84 h 173"/>
                  <a:gd name="T30" fmla="*/ 170 w 191"/>
                  <a:gd name="T31" fmla="*/ 136 h 173"/>
                  <a:gd name="T32" fmla="*/ 171 w 191"/>
                  <a:gd name="T33" fmla="*/ 162 h 173"/>
                  <a:gd name="T34" fmla="*/ 169 w 191"/>
                  <a:gd name="T35" fmla="*/ 173 h 173"/>
                  <a:gd name="T36" fmla="*/ 170 w 191"/>
                  <a:gd name="T37" fmla="*/ 170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5" y="32"/>
                      <a:pt x="185" y="21"/>
                    </a:cubicBezTo>
                    <a:cubicBezTo>
                      <a:pt x="180" y="22"/>
                      <a:pt x="175" y="22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1"/>
                      <a:pt x="174" y="11"/>
                      <a:pt x="174" y="11"/>
                    </a:cubicBezTo>
                    <a:cubicBezTo>
                      <a:pt x="158" y="19"/>
                      <a:pt x="140" y="9"/>
                      <a:pt x="140" y="9"/>
                    </a:cubicBezTo>
                    <a:cubicBezTo>
                      <a:pt x="127" y="3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0"/>
                    </a:cubicBezTo>
                    <a:cubicBezTo>
                      <a:pt x="21" y="171"/>
                      <a:pt x="21" y="172"/>
                      <a:pt x="21" y="173"/>
                    </a:cubicBezTo>
                    <a:cubicBezTo>
                      <a:pt x="21" y="169"/>
                      <a:pt x="20" y="166"/>
                      <a:pt x="20" y="162"/>
                    </a:cubicBezTo>
                    <a:cubicBezTo>
                      <a:pt x="20" y="149"/>
                      <a:pt x="18" y="134"/>
                      <a:pt x="20" y="136"/>
                    </a:cubicBezTo>
                    <a:cubicBezTo>
                      <a:pt x="33" y="119"/>
                      <a:pt x="37" y="84"/>
                      <a:pt x="37" y="84"/>
                    </a:cubicBezTo>
                    <a:cubicBezTo>
                      <a:pt x="37" y="84"/>
                      <a:pt x="64" y="90"/>
                      <a:pt x="95" y="91"/>
                    </a:cubicBezTo>
                    <a:cubicBezTo>
                      <a:pt x="126" y="90"/>
                      <a:pt x="153" y="84"/>
                      <a:pt x="153" y="84"/>
                    </a:cubicBezTo>
                    <a:cubicBezTo>
                      <a:pt x="153" y="84"/>
                      <a:pt x="157" y="119"/>
                      <a:pt x="170" y="136"/>
                    </a:cubicBezTo>
                    <a:cubicBezTo>
                      <a:pt x="172" y="134"/>
                      <a:pt x="170" y="149"/>
                      <a:pt x="171" y="162"/>
                    </a:cubicBezTo>
                    <a:cubicBezTo>
                      <a:pt x="170" y="166"/>
                      <a:pt x="170" y="169"/>
                      <a:pt x="169" y="173"/>
                    </a:cubicBezTo>
                    <a:cubicBezTo>
                      <a:pt x="169" y="172"/>
                      <a:pt x="170" y="171"/>
                      <a:pt x="170" y="170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2" name="ïsḷïḋe" descr="cbbc22c7-9cdc-4181-af5c-72cb2fd395e0"/>
              <p:cNvSpPr/>
              <p:nvPr/>
            </p:nvSpPr>
            <p:spPr bwMode="auto">
              <a:xfrm>
                <a:off x="8278355" y="1794718"/>
                <a:ext cx="18954" cy="18953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3" name="iṥḻïḑé" descr="e8475bac-2177-4dd1-b7c2-e357451b219a"/>
              <p:cNvSpPr/>
              <p:nvPr/>
            </p:nvSpPr>
            <p:spPr bwMode="auto">
              <a:xfrm>
                <a:off x="8278355" y="1792073"/>
                <a:ext cx="18954" cy="1939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4" name="íṧ1ïdé" descr="a58c7910-eefd-4473-a1a4-95446098ac72"/>
              <p:cNvSpPr/>
              <p:nvPr/>
            </p:nvSpPr>
            <p:spPr bwMode="auto">
              <a:xfrm>
                <a:off x="8288493" y="1796040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5" name="iślîḋé" descr="1bbbddcb-ad80-43b8-a7f9-daae389b642a"/>
              <p:cNvSpPr/>
              <p:nvPr/>
            </p:nvSpPr>
            <p:spPr bwMode="auto">
              <a:xfrm>
                <a:off x="8333452" y="1792073"/>
                <a:ext cx="18954" cy="1939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6" name="íS1íḋé" descr="02dd326f-bd66-4809-9cc8-e267f41dbbd6"/>
              <p:cNvSpPr/>
              <p:nvPr/>
            </p:nvSpPr>
            <p:spPr bwMode="auto">
              <a:xfrm>
                <a:off x="8343590" y="1796040"/>
                <a:ext cx="4849" cy="484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7" name="íş1îďè" descr="e55437b0-c484-499a-ac14-5e6dc1edef21"/>
              <p:cNvSpPr/>
              <p:nvPr/>
            </p:nvSpPr>
            <p:spPr bwMode="auto">
              <a:xfrm>
                <a:off x="8243093" y="1796921"/>
                <a:ext cx="23802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8" name="işḻïḑé" descr="a0342bd2-8db5-475b-98a7-19bfce875af0"/>
              <p:cNvSpPr/>
              <p:nvPr/>
            </p:nvSpPr>
            <p:spPr bwMode="auto">
              <a:xfrm>
                <a:off x="8362984" y="1796921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39" name="išļîdè" descr="7c39bd31-84c5-4b73-ad25-bbefbbbf5925"/>
              <p:cNvSpPr/>
              <p:nvPr/>
            </p:nvSpPr>
            <p:spPr bwMode="auto">
              <a:xfrm>
                <a:off x="8300394" y="1755488"/>
                <a:ext cx="74491" cy="138403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6 h 173"/>
                  <a:gd name="T6" fmla="*/ 53 w 93"/>
                  <a:gd name="T7" fmla="*/ 46 h 173"/>
                  <a:gd name="T8" fmla="*/ 64 w 93"/>
                  <a:gd name="T9" fmla="*/ 58 h 173"/>
                  <a:gd name="T10" fmla="*/ 64 w 93"/>
                  <a:gd name="T11" fmla="*/ 59 h 173"/>
                  <a:gd name="T12" fmla="*/ 64 w 93"/>
                  <a:gd name="T13" fmla="*/ 61 h 173"/>
                  <a:gd name="T14" fmla="*/ 53 w 93"/>
                  <a:gd name="T15" fmla="*/ 73 h 173"/>
                  <a:gd name="T16" fmla="*/ 53 w 93"/>
                  <a:gd name="T17" fmla="*/ 73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2 h 173"/>
                  <a:gd name="T30" fmla="*/ 0 w 93"/>
                  <a:gd name="T31" fmla="*/ 109 h 173"/>
                  <a:gd name="T32" fmla="*/ 18 w 93"/>
                  <a:gd name="T33" fmla="*/ 109 h 173"/>
                  <a:gd name="T34" fmla="*/ 18 w 93"/>
                  <a:gd name="T35" fmla="*/ 126 h 173"/>
                  <a:gd name="T36" fmla="*/ 41 w 93"/>
                  <a:gd name="T37" fmla="*/ 126 h 173"/>
                  <a:gd name="T38" fmla="*/ 45 w 93"/>
                  <a:gd name="T39" fmla="*/ 126 h 173"/>
                  <a:gd name="T40" fmla="*/ 18 w 93"/>
                  <a:gd name="T41" fmla="*/ 150 h 173"/>
                  <a:gd name="T42" fmla="*/ 18 w 93"/>
                  <a:gd name="T43" fmla="*/ 150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7 h 173"/>
                  <a:gd name="T50" fmla="*/ 78 w 93"/>
                  <a:gd name="T51" fmla="*/ 82 h 173"/>
                  <a:gd name="T52" fmla="*/ 78 w 93"/>
                  <a:gd name="T53" fmla="*/ 67 h 173"/>
                  <a:gd name="T54" fmla="*/ 93 w 93"/>
                  <a:gd name="T55" fmla="*/ 52 h 173"/>
                  <a:gd name="T56" fmla="*/ 76 w 93"/>
                  <a:gd name="T5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9"/>
                      <a:pt x="41" y="59"/>
                      <a:pt x="41" y="58"/>
                    </a:cubicBezTo>
                    <a:cubicBezTo>
                      <a:pt x="41" y="52"/>
                      <a:pt x="46" y="46"/>
                      <a:pt x="52" y="46"/>
                    </a:cubicBezTo>
                    <a:cubicBezTo>
                      <a:pt x="52" y="46"/>
                      <a:pt x="53" y="46"/>
                      <a:pt x="53" y="46"/>
                    </a:cubicBezTo>
                    <a:cubicBezTo>
                      <a:pt x="59" y="46"/>
                      <a:pt x="64" y="51"/>
                      <a:pt x="64" y="58"/>
                    </a:cubicBezTo>
                    <a:cubicBezTo>
                      <a:pt x="65" y="58"/>
                      <a:pt x="64" y="59"/>
                      <a:pt x="64" y="59"/>
                    </a:cubicBezTo>
                    <a:cubicBezTo>
                      <a:pt x="64" y="60"/>
                      <a:pt x="64" y="60"/>
                      <a:pt x="64" y="61"/>
                    </a:cubicBezTo>
                    <a:cubicBezTo>
                      <a:pt x="65" y="67"/>
                      <a:pt x="60" y="73"/>
                      <a:pt x="53" y="73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46" y="73"/>
                      <a:pt x="41" y="68"/>
                      <a:pt x="41" y="61"/>
                    </a:cubicBezTo>
                    <a:cubicBezTo>
                      <a:pt x="41" y="61"/>
                      <a:pt x="41" y="60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4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7" y="75"/>
                      <a:pt x="0" y="109"/>
                      <a:pt x="0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5" y="126"/>
                      <a:pt x="45" y="126"/>
                      <a:pt x="45" y="126"/>
                    </a:cubicBezTo>
                    <a:cubicBezTo>
                      <a:pt x="45" y="139"/>
                      <a:pt x="33" y="150"/>
                      <a:pt x="18" y="150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40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8" y="90"/>
                      <a:pt x="78" y="82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78" y="58"/>
                      <a:pt x="85" y="52"/>
                      <a:pt x="93" y="52"/>
                    </a:cubicBezTo>
                    <a:cubicBezTo>
                      <a:pt x="80" y="35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0" name="iṣľîḋê" descr="7a9ed2a3-94fb-4bc6-8e48-0707f460078e"/>
              <p:cNvSpPr/>
              <p:nvPr/>
            </p:nvSpPr>
            <p:spPr bwMode="auto">
              <a:xfrm>
                <a:off x="8314939" y="1855985"/>
                <a:ext cx="21598" cy="19394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1" name="ïṩ1îḍê" descr="4e0aef37-5439-436b-930a-099d232dfe66"/>
              <p:cNvSpPr/>
              <p:nvPr/>
            </p:nvSpPr>
            <p:spPr bwMode="auto">
              <a:xfrm>
                <a:off x="8314939" y="1855985"/>
                <a:ext cx="18513" cy="7493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2" name="îṧļïḋê" descr="d2a3ba1c-7469-4523-9eb0-0b430005ab18"/>
              <p:cNvSpPr/>
              <p:nvPr/>
            </p:nvSpPr>
            <p:spPr bwMode="auto">
              <a:xfrm>
                <a:off x="8374885" y="17969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3" name="iSḷidé" descr="ea7e8dfa-0897-4bf7-9128-d8cf08a04603"/>
              <p:cNvSpPr/>
              <p:nvPr/>
            </p:nvSpPr>
            <p:spPr bwMode="auto">
              <a:xfrm>
                <a:off x="8314939" y="1755488"/>
                <a:ext cx="59945" cy="41433"/>
              </a:xfrm>
              <a:custGeom>
                <a:avLst/>
                <a:gdLst>
                  <a:gd name="T0" fmla="*/ 58 w 75"/>
                  <a:gd name="T1" fmla="*/ 0 h 52"/>
                  <a:gd name="T2" fmla="*/ 0 w 75"/>
                  <a:gd name="T3" fmla="*/ 7 h 52"/>
                  <a:gd name="T4" fmla="*/ 0 w 75"/>
                  <a:gd name="T5" fmla="*/ 7 h 52"/>
                  <a:gd name="T6" fmla="*/ 0 w 75"/>
                  <a:gd name="T7" fmla="*/ 7 h 52"/>
                  <a:gd name="T8" fmla="*/ 58 w 75"/>
                  <a:gd name="T9" fmla="*/ 0 h 52"/>
                  <a:gd name="T10" fmla="*/ 75 w 75"/>
                  <a:gd name="T11" fmla="*/ 52 h 52"/>
                  <a:gd name="T12" fmla="*/ 75 w 75"/>
                  <a:gd name="T13" fmla="*/ 52 h 52"/>
                  <a:gd name="T14" fmla="*/ 75 w 75"/>
                  <a:gd name="T15" fmla="*/ 52 h 52"/>
                  <a:gd name="T16" fmla="*/ 75 w 75"/>
                  <a:gd name="T17" fmla="*/ 52 h 52"/>
                  <a:gd name="T18" fmla="*/ 58 w 75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52">
                    <a:moveTo>
                      <a:pt x="58" y="0"/>
                    </a:moveTo>
                    <a:cubicBezTo>
                      <a:pt x="58" y="0"/>
                      <a:pt x="3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1" y="6"/>
                      <a:pt x="58" y="0"/>
                      <a:pt x="58" y="0"/>
                    </a:cubicBezTo>
                    <a:cubicBezTo>
                      <a:pt x="58" y="0"/>
                      <a:pt x="62" y="35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62" y="35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4" name="ïSľîďe" descr="7da8259c-b173-453f-81ab-913751507f9d"/>
              <p:cNvSpPr/>
              <p:nvPr/>
            </p:nvSpPr>
            <p:spPr bwMode="auto">
              <a:xfrm>
                <a:off x="8333452" y="1802652"/>
                <a:ext cx="18954" cy="11020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3 w 24"/>
                  <a:gd name="T9" fmla="*/ 2 h 14"/>
                  <a:gd name="T10" fmla="*/ 23 w 24"/>
                  <a:gd name="T11" fmla="*/ 0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9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9" y="14"/>
                      <a:pt x="24" y="8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6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5" name="iśľïḓe" descr="6992ea2e-f2a7-448c-b27e-7ae55ca587ce"/>
              <p:cNvSpPr/>
              <p:nvPr/>
            </p:nvSpPr>
            <p:spPr bwMode="auto">
              <a:xfrm>
                <a:off x="8333452" y="1792073"/>
                <a:ext cx="18954" cy="19394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8 h 24"/>
                  <a:gd name="T4" fmla="*/ 16 w 24"/>
                  <a:gd name="T5" fmla="*/ 5 h 24"/>
                  <a:gd name="T6" fmla="*/ 16 w 24"/>
                  <a:gd name="T7" fmla="*/ 5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2 h 24"/>
                  <a:gd name="T20" fmla="*/ 0 w 24"/>
                  <a:gd name="T21" fmla="*/ 13 h 24"/>
                  <a:gd name="T22" fmla="*/ 12 w 24"/>
                  <a:gd name="T23" fmla="*/ 24 h 24"/>
                  <a:gd name="T24" fmla="*/ 12 w 24"/>
                  <a:gd name="T25" fmla="*/ 24 h 24"/>
                  <a:gd name="T26" fmla="*/ 23 w 24"/>
                  <a:gd name="T27" fmla="*/ 13 h 24"/>
                  <a:gd name="T28" fmla="*/ 23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8"/>
                    </a:cubicBezTo>
                    <a:cubicBezTo>
                      <a:pt x="13" y="7"/>
                      <a:pt x="14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7"/>
                      <a:pt x="19" y="8"/>
                    </a:cubicBezTo>
                    <a:cubicBezTo>
                      <a:pt x="19" y="10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3" y="13"/>
                    </a:cubicBezTo>
                    <a:cubicBezTo>
                      <a:pt x="23" y="13"/>
                      <a:pt x="24" y="12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6" name="ïṣļiďè" descr="f6598e72-f50f-42db-be70-0dbe865ef1ce"/>
              <p:cNvSpPr/>
              <p:nvPr/>
            </p:nvSpPr>
            <p:spPr bwMode="auto">
              <a:xfrm>
                <a:off x="8343590" y="1796040"/>
                <a:ext cx="4849" cy="4849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0 h 6"/>
                  <a:gd name="T4" fmla="*/ 0 w 6"/>
                  <a:gd name="T5" fmla="*/ 3 h 6"/>
                  <a:gd name="T6" fmla="*/ 3 w 6"/>
                  <a:gd name="T7" fmla="*/ 6 h 6"/>
                  <a:gd name="T8" fmla="*/ 3 w 6"/>
                  <a:gd name="T9" fmla="*/ 6 h 6"/>
                  <a:gd name="T10" fmla="*/ 6 w 6"/>
                  <a:gd name="T11" fmla="*/ 3 h 6"/>
                  <a:gd name="T12" fmla="*/ 3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6" y="5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7" name="íŝlídè" descr="81cb9e0f-5c1d-4e3c-a839-f6e75d374ad7"/>
              <p:cNvSpPr/>
              <p:nvPr/>
            </p:nvSpPr>
            <p:spPr bwMode="auto">
              <a:xfrm>
                <a:off x="8387227" y="18079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448" name="ïSḷïḍê" descr="b7b6b361-d9d8-4518-875a-483929072aa9"/>
              <p:cNvSpPr/>
              <p:nvPr/>
            </p:nvSpPr>
            <p:spPr bwMode="auto">
              <a:xfrm>
                <a:off x="8362984" y="1796921"/>
                <a:ext cx="24243" cy="36143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4 h 45"/>
                  <a:gd name="T22" fmla="*/ 30 w 30"/>
                  <a:gd name="T23" fmla="*/ 14 h 45"/>
                  <a:gd name="T24" fmla="*/ 30 w 30"/>
                  <a:gd name="T25" fmla="*/ 14 h 45"/>
                  <a:gd name="T26" fmla="*/ 30 w 30"/>
                  <a:gd name="T27" fmla="*/ 14 h 45"/>
                  <a:gd name="T28" fmla="*/ 25 w 30"/>
                  <a:gd name="T29" fmla="*/ 3 h 45"/>
                  <a:gd name="T30" fmla="*/ 16 w 30"/>
                  <a:gd name="T31" fmla="*/ 0 h 45"/>
                  <a:gd name="T32" fmla="*/ 15 w 30"/>
                  <a:gd name="T33" fmla="*/ 0 h 45"/>
                  <a:gd name="T34" fmla="*/ 15 w 30"/>
                  <a:gd name="T35" fmla="*/ 0 h 45"/>
                  <a:gd name="T36" fmla="*/ 15 w 30"/>
                  <a:gd name="T37" fmla="*/ 0 h 45"/>
                  <a:gd name="T38" fmla="*/ 15 w 30"/>
                  <a:gd name="T3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0"/>
                      <a:pt x="28" y="6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</p:grpSp>
        <p:cxnSp>
          <p:nvCxnSpPr>
            <p:cNvPr id="4" name="ïśļïďe" descr="266c9524-c87e-464b-929d-ed430ed29016"/>
            <p:cNvCxnSpPr/>
            <p:nvPr/>
          </p:nvCxnSpPr>
          <p:spPr>
            <a:xfrm>
              <a:off x="741000" y="2439000"/>
              <a:ext cx="7335000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îṡḷîḋê" descr="25d8594f-de4b-4eec-b7ea-2cc97035465e"/>
            <p:cNvCxnSpPr/>
            <p:nvPr/>
          </p:nvCxnSpPr>
          <p:spPr>
            <a:xfrm>
              <a:off x="4103850" y="4143375"/>
              <a:ext cx="0" cy="200025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îsḷïdé" descr="5f55e1e9-97d8-4edc-8abe-c1e3cc1d49f8"/>
            <p:cNvCxnSpPr/>
            <p:nvPr/>
          </p:nvCxnSpPr>
          <p:spPr>
            <a:xfrm>
              <a:off x="8076000" y="4143375"/>
              <a:ext cx="0" cy="200025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1" name="组合 450" descr="b6f48881-5347-4588-befc-be4f7340c166"/>
            <p:cNvGrpSpPr/>
            <p:nvPr/>
          </p:nvGrpSpPr>
          <p:grpSpPr>
            <a:xfrm>
              <a:off x="673098" y="3541506"/>
              <a:ext cx="3035771" cy="2592594"/>
              <a:chOff x="673098" y="3541506"/>
              <a:chExt cx="3035771" cy="2592594"/>
            </a:xfrm>
          </p:grpSpPr>
          <p:sp>
            <p:nvSpPr>
              <p:cNvPr id="17" name="Bullet1" descr="e08240ad-2024-43a9-ab7c-49c7679fa7db"/>
              <p:cNvSpPr txBox="1"/>
              <p:nvPr/>
            </p:nvSpPr>
            <p:spPr>
              <a:xfrm>
                <a:off x="673098" y="4220680"/>
                <a:ext cx="3035770" cy="58833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海鲜大排档</a:t>
                </a:r>
                <a:endParaRPr lang="en-US" dirty="0"/>
              </a:p>
            </p:txBody>
          </p:sp>
          <p:sp>
            <p:nvSpPr>
              <p:cNvPr id="18" name="Text1" descr="d0b35d64-1af6-498e-9118-aab3f51a5e5c"/>
              <p:cNvSpPr txBox="1"/>
              <p:nvPr/>
            </p:nvSpPr>
            <p:spPr>
              <a:xfrm>
                <a:off x="673099" y="4809012"/>
                <a:ext cx="3035770" cy="13250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三亚的海鲜大排档种类丰富，价格实惠，可以品尝到各种新鲜的海鲜，如皮皮虾、螃蟹等。</a:t>
                </a:r>
                <a:endParaRPr lang="en-US" dirty="0"/>
              </a:p>
            </p:txBody>
          </p:sp>
          <p:sp>
            <p:nvSpPr>
              <p:cNvPr id="19" name="Icon1" descr="8344db91-7ef5-452c-8ac1-d970741dba8f"/>
              <p:cNvSpPr/>
              <p:nvPr/>
            </p:nvSpPr>
            <p:spPr bwMode="auto">
              <a:xfrm>
                <a:off x="803458" y="3541506"/>
                <a:ext cx="609685" cy="493484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52" name="组合 451" descr="e398ae96-b328-4f3a-a1a8-0b7dffd4e117"/>
            <p:cNvGrpSpPr/>
            <p:nvPr/>
          </p:nvGrpSpPr>
          <p:grpSpPr>
            <a:xfrm>
              <a:off x="4575984" y="3541506"/>
              <a:ext cx="3037901" cy="2592594"/>
              <a:chOff x="4575984" y="3541506"/>
              <a:chExt cx="3037901" cy="2592594"/>
            </a:xfrm>
          </p:grpSpPr>
          <p:sp>
            <p:nvSpPr>
              <p:cNvPr id="14" name="Bullet2" descr="3c8c8af0-7d12-4edf-8910-0c964b811afd"/>
              <p:cNvSpPr txBox="1"/>
              <p:nvPr/>
            </p:nvSpPr>
            <p:spPr>
              <a:xfrm>
                <a:off x="4575984" y="4220680"/>
                <a:ext cx="3037900" cy="58833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海鲜餐厅</a:t>
                </a:r>
                <a:endParaRPr lang="en-US" dirty="0"/>
              </a:p>
            </p:txBody>
          </p:sp>
          <p:sp>
            <p:nvSpPr>
              <p:cNvPr id="15" name="Text2" descr="ee7e7f12-30ee-4368-902a-7dbd6533255a"/>
              <p:cNvSpPr txBox="1"/>
              <p:nvPr/>
            </p:nvSpPr>
            <p:spPr>
              <a:xfrm>
                <a:off x="4575985" y="4809012"/>
                <a:ext cx="3037900" cy="13250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海鲜餐厅环境优雅，菜品精致，提供高品质的海鲜美食，让你享受不一样的用餐体验。</a:t>
                </a:r>
                <a:endParaRPr lang="en-US" dirty="0"/>
              </a:p>
            </p:txBody>
          </p:sp>
          <p:sp>
            <p:nvSpPr>
              <p:cNvPr id="16" name="Icon2" descr="dfa9daae-4eb0-4d77-b068-2d697a5360d5"/>
              <p:cNvSpPr/>
              <p:nvPr/>
            </p:nvSpPr>
            <p:spPr bwMode="auto">
              <a:xfrm>
                <a:off x="4708474" y="3541506"/>
                <a:ext cx="609685" cy="493484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453" name="组合 452" descr="b74bf63b-f586-4bc5-80b8-133669a33df0"/>
            <p:cNvGrpSpPr/>
            <p:nvPr/>
          </p:nvGrpSpPr>
          <p:grpSpPr>
            <a:xfrm>
              <a:off x="8481000" y="3541506"/>
              <a:ext cx="3037901" cy="2592594"/>
              <a:chOff x="8481000" y="3541506"/>
              <a:chExt cx="3037901" cy="2592594"/>
            </a:xfrm>
          </p:grpSpPr>
          <p:sp>
            <p:nvSpPr>
              <p:cNvPr id="11" name="Bullet3" descr="faebcb24-14c8-45b6-a3d4-e07ca062ece0"/>
              <p:cNvSpPr txBox="1"/>
              <p:nvPr/>
            </p:nvSpPr>
            <p:spPr>
              <a:xfrm>
                <a:off x="8481000" y="4220680"/>
                <a:ext cx="3037900" cy="58833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b" anchorCtr="0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特色海鲜</a:t>
                </a:r>
                <a:endParaRPr lang="en-US" dirty="0"/>
              </a:p>
            </p:txBody>
          </p:sp>
          <p:sp>
            <p:nvSpPr>
              <p:cNvPr id="12" name="Text3" descr="d9a8c09c-5ad3-4e03-8538-33719cf93fd1"/>
              <p:cNvSpPr txBox="1"/>
              <p:nvPr/>
            </p:nvSpPr>
            <p:spPr>
              <a:xfrm>
                <a:off x="8481001" y="4809012"/>
                <a:ext cx="3037900" cy="13250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三亚的特色海鲜有石斑鱼、苏眉鱼等，肉质鲜美，营养丰富，值得一试。</a:t>
                </a:r>
                <a:endParaRPr lang="en-US" dirty="0"/>
              </a:p>
            </p:txBody>
          </p:sp>
          <p:sp>
            <p:nvSpPr>
              <p:cNvPr id="13" name="Icon3" descr="3ff84e7b-5db9-4b48-9fe6-1980709a1484"/>
              <p:cNvSpPr/>
              <p:nvPr/>
            </p:nvSpPr>
            <p:spPr bwMode="auto">
              <a:xfrm>
                <a:off x="8613490" y="3541506"/>
                <a:ext cx="609685" cy="493484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9" name="Title" descr="9eea3aaa-8614-4f25-9787-1887c8f8be55"/>
            <p:cNvSpPr txBox="1"/>
            <p:nvPr/>
          </p:nvSpPr>
          <p:spPr>
            <a:xfrm>
              <a:off x="741000" y="1125538"/>
              <a:ext cx="7054705" cy="1165047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r>
                <a:rPr lang="zh-CN" altLang="en-US" sz="2400" b="1" dirty="0"/>
                <a:t>鲜美的海鲜大餐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特色小吃</a:t>
            </a:r>
            <a:endParaRPr lang="en-US" dirty="0"/>
          </a:p>
        </p:txBody>
      </p:sp>
      <p:grpSp>
        <p:nvGrpSpPr>
          <p:cNvPr id="11" name="3b84a8ff-146c-46cf-ba75-c4abf8f8ae2b.source.3.zh-Hans.pptx" descr="f763c606-dd2b-4221-bfb6-674f5b4763fd"/>
          <p:cNvGrpSpPr/>
          <p:nvPr/>
        </p:nvGrpSpPr>
        <p:grpSpPr>
          <a:xfrm>
            <a:off x="-1" y="0"/>
            <a:ext cx="12293728" cy="6858001"/>
            <a:chOff x="-1" y="0"/>
            <a:chExt cx="12293728" cy="6858001"/>
          </a:xfrm>
        </p:grpSpPr>
        <p:sp>
          <p:nvSpPr>
            <p:cNvPr id="5" name="任意多边形: 形状 4" descr="9104c105-ad29-44b2-a258-b4259d8633f2"/>
            <p:cNvSpPr/>
            <p:nvPr/>
          </p:nvSpPr>
          <p:spPr>
            <a:xfrm>
              <a:off x="2715298" y="0"/>
              <a:ext cx="1758427" cy="6858000"/>
            </a:xfrm>
            <a:custGeom>
              <a:avLst/>
              <a:gdLst>
                <a:gd name="connsiteX0" fmla="*/ 0 w 3488943"/>
                <a:gd name="connsiteY0" fmla="*/ 0 h 6858000"/>
                <a:gd name="connsiteX1" fmla="*/ 1730516 w 3488943"/>
                <a:gd name="connsiteY1" fmla="*/ 0 h 6858000"/>
                <a:gd name="connsiteX2" fmla="*/ 1803317 w 3488943"/>
                <a:gd name="connsiteY2" fmla="*/ 47181 h 6858000"/>
                <a:gd name="connsiteX3" fmla="*/ 3488889 w 3488943"/>
                <a:gd name="connsiteY3" fmla="*/ 3407166 h 6858000"/>
                <a:gd name="connsiteX4" fmla="*/ 1842207 w 3488943"/>
                <a:gd name="connsiteY4" fmla="*/ 6783842 h 6858000"/>
                <a:gd name="connsiteX5" fmla="*/ 1731181 w 3488943"/>
                <a:gd name="connsiteY5" fmla="*/ 6858000 h 6858000"/>
                <a:gd name="connsiteX6" fmla="*/ 42921 w 3488943"/>
                <a:gd name="connsiteY6" fmla="*/ 6858000 h 6858000"/>
                <a:gd name="connsiteX7" fmla="*/ 1 w 3488943"/>
                <a:gd name="connsiteY7" fmla="*/ 3429000 h 6858000"/>
                <a:gd name="connsiteX0-1" fmla="*/ 0 w 3488943"/>
                <a:gd name="connsiteY0-2" fmla="*/ 0 h 6858000"/>
                <a:gd name="connsiteX1-3" fmla="*/ 1730516 w 3488943"/>
                <a:gd name="connsiteY1-4" fmla="*/ 0 h 6858000"/>
                <a:gd name="connsiteX2-5" fmla="*/ 1803317 w 3488943"/>
                <a:gd name="connsiteY2-6" fmla="*/ 47181 h 6858000"/>
                <a:gd name="connsiteX3-7" fmla="*/ 3488889 w 3488943"/>
                <a:gd name="connsiteY3-8" fmla="*/ 3407166 h 6858000"/>
                <a:gd name="connsiteX4-9" fmla="*/ 1842207 w 3488943"/>
                <a:gd name="connsiteY4-10" fmla="*/ 6783842 h 6858000"/>
                <a:gd name="connsiteX5-11" fmla="*/ 1731181 w 3488943"/>
                <a:gd name="connsiteY5-12" fmla="*/ 6858000 h 6858000"/>
                <a:gd name="connsiteX6-13" fmla="*/ 42921 w 3488943"/>
                <a:gd name="connsiteY6-14" fmla="*/ 6858000 h 6858000"/>
                <a:gd name="connsiteX7-15" fmla="*/ 1 w 3488943"/>
                <a:gd name="connsiteY7-16" fmla="*/ 3429000 h 6858000"/>
                <a:gd name="connsiteX8" fmla="*/ 91440 w 3488943"/>
                <a:gd name="connsiteY8" fmla="*/ 91440 h 6858000"/>
                <a:gd name="connsiteX0-17" fmla="*/ 0 w 3488943"/>
                <a:gd name="connsiteY0-18" fmla="*/ 0 h 6858000"/>
                <a:gd name="connsiteX1-19" fmla="*/ 1730516 w 3488943"/>
                <a:gd name="connsiteY1-20" fmla="*/ 0 h 6858000"/>
                <a:gd name="connsiteX2-21" fmla="*/ 1803317 w 3488943"/>
                <a:gd name="connsiteY2-22" fmla="*/ 47181 h 6858000"/>
                <a:gd name="connsiteX3-23" fmla="*/ 3488889 w 3488943"/>
                <a:gd name="connsiteY3-24" fmla="*/ 3407166 h 6858000"/>
                <a:gd name="connsiteX4-25" fmla="*/ 1842207 w 3488943"/>
                <a:gd name="connsiteY4-26" fmla="*/ 6783842 h 6858000"/>
                <a:gd name="connsiteX5-27" fmla="*/ 1731181 w 3488943"/>
                <a:gd name="connsiteY5-28" fmla="*/ 6858000 h 6858000"/>
                <a:gd name="connsiteX6-29" fmla="*/ 42921 w 3488943"/>
                <a:gd name="connsiteY6-30" fmla="*/ 6858000 h 6858000"/>
                <a:gd name="connsiteX7-31" fmla="*/ 1 w 3488943"/>
                <a:gd name="connsiteY7-32" fmla="*/ 3429000 h 6858000"/>
                <a:gd name="connsiteX0-33" fmla="*/ 1730515 w 3488942"/>
                <a:gd name="connsiteY0-34" fmla="*/ 0 h 6858000"/>
                <a:gd name="connsiteX1-35" fmla="*/ 1803316 w 3488942"/>
                <a:gd name="connsiteY1-36" fmla="*/ 47181 h 6858000"/>
                <a:gd name="connsiteX2-37" fmla="*/ 3488888 w 3488942"/>
                <a:gd name="connsiteY2-38" fmla="*/ 3407166 h 6858000"/>
                <a:gd name="connsiteX3-39" fmla="*/ 1842206 w 3488942"/>
                <a:gd name="connsiteY3-40" fmla="*/ 6783842 h 6858000"/>
                <a:gd name="connsiteX4-41" fmla="*/ 1731180 w 3488942"/>
                <a:gd name="connsiteY4-42" fmla="*/ 6858000 h 6858000"/>
                <a:gd name="connsiteX5-43" fmla="*/ 42920 w 3488942"/>
                <a:gd name="connsiteY5-44" fmla="*/ 6858000 h 6858000"/>
                <a:gd name="connsiteX6-45" fmla="*/ 0 w 3488942"/>
                <a:gd name="connsiteY6-46" fmla="*/ 3429000 h 6858000"/>
                <a:gd name="connsiteX0-47" fmla="*/ 1687595 w 3446022"/>
                <a:gd name="connsiteY0-48" fmla="*/ 0 h 6858000"/>
                <a:gd name="connsiteX1-49" fmla="*/ 1760396 w 3446022"/>
                <a:gd name="connsiteY1-50" fmla="*/ 47181 h 6858000"/>
                <a:gd name="connsiteX2-51" fmla="*/ 3445968 w 3446022"/>
                <a:gd name="connsiteY2-52" fmla="*/ 3407166 h 6858000"/>
                <a:gd name="connsiteX3-53" fmla="*/ 1799286 w 3446022"/>
                <a:gd name="connsiteY3-54" fmla="*/ 6783842 h 6858000"/>
                <a:gd name="connsiteX4-55" fmla="*/ 1688260 w 3446022"/>
                <a:gd name="connsiteY4-56" fmla="*/ 6858000 h 6858000"/>
                <a:gd name="connsiteX5-57" fmla="*/ 0 w 3446022"/>
                <a:gd name="connsiteY5-58" fmla="*/ 6858000 h 6858000"/>
                <a:gd name="connsiteX0-59" fmla="*/ 0 w 1758427"/>
                <a:gd name="connsiteY0-60" fmla="*/ 0 h 6858000"/>
                <a:gd name="connsiteX1-61" fmla="*/ 72801 w 1758427"/>
                <a:gd name="connsiteY1-62" fmla="*/ 47181 h 6858000"/>
                <a:gd name="connsiteX2-63" fmla="*/ 1758373 w 1758427"/>
                <a:gd name="connsiteY2-64" fmla="*/ 3407166 h 6858000"/>
                <a:gd name="connsiteX3-65" fmla="*/ 111691 w 1758427"/>
                <a:gd name="connsiteY3-66" fmla="*/ 6783842 h 6858000"/>
                <a:gd name="connsiteX4-67" fmla="*/ 665 w 1758427"/>
                <a:gd name="connsiteY4-68" fmla="*/ 685800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58427" h="6858000">
                  <a:moveTo>
                    <a:pt x="0" y="0"/>
                  </a:moveTo>
                  <a:lnTo>
                    <a:pt x="72801" y="47181"/>
                  </a:lnTo>
                  <a:cubicBezTo>
                    <a:pt x="1077646" y="735303"/>
                    <a:pt x="1751409" y="1981283"/>
                    <a:pt x="1758373" y="3407166"/>
                  </a:cubicBezTo>
                  <a:cubicBezTo>
                    <a:pt x="1765320" y="4829904"/>
                    <a:pt x="1106593" y="6082273"/>
                    <a:pt x="111691" y="6783842"/>
                  </a:cubicBezTo>
                  <a:lnTo>
                    <a:pt x="665" y="6858000"/>
                  </a:lnTo>
                </a:path>
              </a:pathLst>
            </a:custGeom>
            <a:noFill/>
            <a:ln w="6350">
              <a:gradFill>
                <a:gsLst>
                  <a:gs pos="505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50800" dir="5400000" sx="104000" sy="104000" algn="c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: 形状 7" descr="f1208e95-d595-42cb-8ac7-fa5a5a21d27e"/>
            <p:cNvSpPr/>
            <p:nvPr/>
          </p:nvSpPr>
          <p:spPr>
            <a:xfrm>
              <a:off x="6597767" y="0"/>
              <a:ext cx="1758427" cy="6858000"/>
            </a:xfrm>
            <a:custGeom>
              <a:avLst/>
              <a:gdLst>
                <a:gd name="connsiteX0" fmla="*/ 0 w 3488943"/>
                <a:gd name="connsiteY0" fmla="*/ 0 h 6858000"/>
                <a:gd name="connsiteX1" fmla="*/ 1730516 w 3488943"/>
                <a:gd name="connsiteY1" fmla="*/ 0 h 6858000"/>
                <a:gd name="connsiteX2" fmla="*/ 1803317 w 3488943"/>
                <a:gd name="connsiteY2" fmla="*/ 47181 h 6858000"/>
                <a:gd name="connsiteX3" fmla="*/ 3488889 w 3488943"/>
                <a:gd name="connsiteY3" fmla="*/ 3407166 h 6858000"/>
                <a:gd name="connsiteX4" fmla="*/ 1842207 w 3488943"/>
                <a:gd name="connsiteY4" fmla="*/ 6783842 h 6858000"/>
                <a:gd name="connsiteX5" fmla="*/ 1731181 w 3488943"/>
                <a:gd name="connsiteY5" fmla="*/ 6858000 h 6858000"/>
                <a:gd name="connsiteX6" fmla="*/ 42921 w 3488943"/>
                <a:gd name="connsiteY6" fmla="*/ 6858000 h 6858000"/>
                <a:gd name="connsiteX7" fmla="*/ 1 w 3488943"/>
                <a:gd name="connsiteY7" fmla="*/ 3429000 h 6858000"/>
                <a:gd name="connsiteX0-1" fmla="*/ 0 w 3488943"/>
                <a:gd name="connsiteY0-2" fmla="*/ 0 h 6858000"/>
                <a:gd name="connsiteX1-3" fmla="*/ 1730516 w 3488943"/>
                <a:gd name="connsiteY1-4" fmla="*/ 0 h 6858000"/>
                <a:gd name="connsiteX2-5" fmla="*/ 1803317 w 3488943"/>
                <a:gd name="connsiteY2-6" fmla="*/ 47181 h 6858000"/>
                <a:gd name="connsiteX3-7" fmla="*/ 3488889 w 3488943"/>
                <a:gd name="connsiteY3-8" fmla="*/ 3407166 h 6858000"/>
                <a:gd name="connsiteX4-9" fmla="*/ 1842207 w 3488943"/>
                <a:gd name="connsiteY4-10" fmla="*/ 6783842 h 6858000"/>
                <a:gd name="connsiteX5-11" fmla="*/ 1731181 w 3488943"/>
                <a:gd name="connsiteY5-12" fmla="*/ 6858000 h 6858000"/>
                <a:gd name="connsiteX6-13" fmla="*/ 42921 w 3488943"/>
                <a:gd name="connsiteY6-14" fmla="*/ 6858000 h 6858000"/>
                <a:gd name="connsiteX7-15" fmla="*/ 1 w 3488943"/>
                <a:gd name="connsiteY7-16" fmla="*/ 3429000 h 6858000"/>
                <a:gd name="connsiteX8" fmla="*/ 91440 w 3488943"/>
                <a:gd name="connsiteY8" fmla="*/ 91440 h 6858000"/>
                <a:gd name="connsiteX0-17" fmla="*/ 0 w 3488943"/>
                <a:gd name="connsiteY0-18" fmla="*/ 0 h 6858000"/>
                <a:gd name="connsiteX1-19" fmla="*/ 1730516 w 3488943"/>
                <a:gd name="connsiteY1-20" fmla="*/ 0 h 6858000"/>
                <a:gd name="connsiteX2-21" fmla="*/ 1803317 w 3488943"/>
                <a:gd name="connsiteY2-22" fmla="*/ 47181 h 6858000"/>
                <a:gd name="connsiteX3-23" fmla="*/ 3488889 w 3488943"/>
                <a:gd name="connsiteY3-24" fmla="*/ 3407166 h 6858000"/>
                <a:gd name="connsiteX4-25" fmla="*/ 1842207 w 3488943"/>
                <a:gd name="connsiteY4-26" fmla="*/ 6783842 h 6858000"/>
                <a:gd name="connsiteX5-27" fmla="*/ 1731181 w 3488943"/>
                <a:gd name="connsiteY5-28" fmla="*/ 6858000 h 6858000"/>
                <a:gd name="connsiteX6-29" fmla="*/ 42921 w 3488943"/>
                <a:gd name="connsiteY6-30" fmla="*/ 6858000 h 6858000"/>
                <a:gd name="connsiteX7-31" fmla="*/ 1 w 3488943"/>
                <a:gd name="connsiteY7-32" fmla="*/ 3429000 h 6858000"/>
                <a:gd name="connsiteX0-33" fmla="*/ 1730515 w 3488942"/>
                <a:gd name="connsiteY0-34" fmla="*/ 0 h 6858000"/>
                <a:gd name="connsiteX1-35" fmla="*/ 1803316 w 3488942"/>
                <a:gd name="connsiteY1-36" fmla="*/ 47181 h 6858000"/>
                <a:gd name="connsiteX2-37" fmla="*/ 3488888 w 3488942"/>
                <a:gd name="connsiteY2-38" fmla="*/ 3407166 h 6858000"/>
                <a:gd name="connsiteX3-39" fmla="*/ 1842206 w 3488942"/>
                <a:gd name="connsiteY3-40" fmla="*/ 6783842 h 6858000"/>
                <a:gd name="connsiteX4-41" fmla="*/ 1731180 w 3488942"/>
                <a:gd name="connsiteY4-42" fmla="*/ 6858000 h 6858000"/>
                <a:gd name="connsiteX5-43" fmla="*/ 42920 w 3488942"/>
                <a:gd name="connsiteY5-44" fmla="*/ 6858000 h 6858000"/>
                <a:gd name="connsiteX6-45" fmla="*/ 0 w 3488942"/>
                <a:gd name="connsiteY6-46" fmla="*/ 3429000 h 6858000"/>
                <a:gd name="connsiteX0-47" fmla="*/ 1687595 w 3446022"/>
                <a:gd name="connsiteY0-48" fmla="*/ 0 h 6858000"/>
                <a:gd name="connsiteX1-49" fmla="*/ 1760396 w 3446022"/>
                <a:gd name="connsiteY1-50" fmla="*/ 47181 h 6858000"/>
                <a:gd name="connsiteX2-51" fmla="*/ 3445968 w 3446022"/>
                <a:gd name="connsiteY2-52" fmla="*/ 3407166 h 6858000"/>
                <a:gd name="connsiteX3-53" fmla="*/ 1799286 w 3446022"/>
                <a:gd name="connsiteY3-54" fmla="*/ 6783842 h 6858000"/>
                <a:gd name="connsiteX4-55" fmla="*/ 1688260 w 3446022"/>
                <a:gd name="connsiteY4-56" fmla="*/ 6858000 h 6858000"/>
                <a:gd name="connsiteX5-57" fmla="*/ 0 w 3446022"/>
                <a:gd name="connsiteY5-58" fmla="*/ 6858000 h 6858000"/>
                <a:gd name="connsiteX0-59" fmla="*/ 0 w 1758427"/>
                <a:gd name="connsiteY0-60" fmla="*/ 0 h 6858000"/>
                <a:gd name="connsiteX1-61" fmla="*/ 72801 w 1758427"/>
                <a:gd name="connsiteY1-62" fmla="*/ 47181 h 6858000"/>
                <a:gd name="connsiteX2-63" fmla="*/ 1758373 w 1758427"/>
                <a:gd name="connsiteY2-64" fmla="*/ 3407166 h 6858000"/>
                <a:gd name="connsiteX3-65" fmla="*/ 111691 w 1758427"/>
                <a:gd name="connsiteY3-66" fmla="*/ 6783842 h 6858000"/>
                <a:gd name="connsiteX4-67" fmla="*/ 665 w 1758427"/>
                <a:gd name="connsiteY4-68" fmla="*/ 685800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58427" h="6858000">
                  <a:moveTo>
                    <a:pt x="0" y="0"/>
                  </a:moveTo>
                  <a:lnTo>
                    <a:pt x="72801" y="47181"/>
                  </a:lnTo>
                  <a:cubicBezTo>
                    <a:pt x="1077646" y="735303"/>
                    <a:pt x="1751409" y="1981283"/>
                    <a:pt x="1758373" y="3407166"/>
                  </a:cubicBezTo>
                  <a:cubicBezTo>
                    <a:pt x="1765320" y="4829904"/>
                    <a:pt x="1106593" y="6082273"/>
                    <a:pt x="111691" y="6783842"/>
                  </a:cubicBezTo>
                  <a:lnTo>
                    <a:pt x="665" y="6858000"/>
                  </a:lnTo>
                </a:path>
              </a:pathLst>
            </a:custGeom>
            <a:noFill/>
            <a:ln w="6350">
              <a:gradFill>
                <a:gsLst>
                  <a:gs pos="50500">
                    <a:schemeClr val="tx1">
                      <a:alpha val="50000"/>
                    </a:scheme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27000" dist="50800" dir="5400000" sx="104000" sy="104000" algn="c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组合 6" descr="b0566bb2-32ca-417d-b900-6a5b8522793a"/>
            <p:cNvGrpSpPr/>
            <p:nvPr/>
          </p:nvGrpSpPr>
          <p:grpSpPr>
            <a:xfrm>
              <a:off x="-1" y="100495"/>
              <a:ext cx="12293728" cy="6757506"/>
              <a:chOff x="-1" y="100495"/>
              <a:chExt cx="12293728" cy="6757506"/>
            </a:xfrm>
          </p:grpSpPr>
          <p:sp>
            <p:nvSpPr>
              <p:cNvPr id="1337" name="椭圆 1336" descr="ae1e8976-ae77-428f-8b8b-520025002dda"/>
              <p:cNvSpPr/>
              <p:nvPr/>
            </p:nvSpPr>
            <p:spPr>
              <a:xfrm flipH="1">
                <a:off x="10234146" y="100495"/>
                <a:ext cx="2059581" cy="205960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2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3302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椭圆 134" descr="91a0ff04-b101-4690-bb1b-114d0b46b7c4"/>
              <p:cNvSpPr/>
              <p:nvPr/>
            </p:nvSpPr>
            <p:spPr>
              <a:xfrm>
                <a:off x="518210" y="1450159"/>
                <a:ext cx="425886" cy="425886"/>
              </a:xfrm>
              <a:prstGeom prst="ellipse">
                <a:avLst/>
              </a:prstGeom>
              <a:gradFill flip="none" rotWithShape="1">
                <a:gsLst>
                  <a:gs pos="21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2" name="Title" descr="858ed68c-98b9-4247-bbe9-9415e59eb830"/>
              <p:cNvSpPr/>
              <p:nvPr/>
            </p:nvSpPr>
            <p:spPr>
              <a:xfrm>
                <a:off x="660400" y="1554088"/>
                <a:ext cx="3125615" cy="1517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地道的三亚风味</a:t>
                </a:r>
                <a:endParaRPr lang="en-US" dirty="0"/>
              </a:p>
            </p:txBody>
          </p:sp>
          <p:sp>
            <p:nvSpPr>
              <p:cNvPr id="1242" name="任意多边形: 形状 1241" descr="f9c298b9-bf60-4831-9d69-19da3dbbdae9"/>
              <p:cNvSpPr/>
              <p:nvPr/>
            </p:nvSpPr>
            <p:spPr>
              <a:xfrm flipH="1">
                <a:off x="-1" y="1844717"/>
                <a:ext cx="3073411" cy="5013284"/>
              </a:xfrm>
              <a:custGeom>
                <a:avLst/>
                <a:gdLst>
                  <a:gd name="connsiteX0" fmla="*/ 2568961 w 2568961"/>
                  <a:gd name="connsiteY0" fmla="*/ 0 h 4400023"/>
                  <a:gd name="connsiteX1" fmla="*/ 2568961 w 2568961"/>
                  <a:gd name="connsiteY1" fmla="*/ 4400023 h 4400023"/>
                  <a:gd name="connsiteX2" fmla="*/ 191034 w 2568961"/>
                  <a:gd name="connsiteY2" fmla="*/ 4400023 h 4400023"/>
                  <a:gd name="connsiteX3" fmla="*/ 121818 w 2568961"/>
                  <a:gd name="connsiteY3" fmla="*/ 4175179 h 4400023"/>
                  <a:gd name="connsiteX4" fmla="*/ 0 w 2568961"/>
                  <a:gd name="connsiteY4" fmla="*/ 3217203 h 4400023"/>
                  <a:gd name="connsiteX5" fmla="*/ 2432541 w 2568961"/>
                  <a:gd name="connsiteY5" fmla="*/ 12333 h 4400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8961" h="4400023">
                    <a:moveTo>
                      <a:pt x="2568961" y="0"/>
                    </a:moveTo>
                    <a:lnTo>
                      <a:pt x="2568961" y="4400023"/>
                    </a:lnTo>
                    <a:lnTo>
                      <a:pt x="191034" y="4400023"/>
                    </a:lnTo>
                    <a:lnTo>
                      <a:pt x="121818" y="4175179"/>
                    </a:lnTo>
                    <a:cubicBezTo>
                      <a:pt x="42649" y="3872555"/>
                      <a:pt x="0" y="3550801"/>
                      <a:pt x="0" y="3217203"/>
                    </a:cubicBezTo>
                    <a:cubicBezTo>
                      <a:pt x="0" y="1549216"/>
                      <a:pt x="1066219" y="177307"/>
                      <a:pt x="2432541" y="123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34000"/>
                    </a:schemeClr>
                  </a:gs>
                  <a:gs pos="57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Picture" descr="f9c425fc-01da-4e6b-84ef-1b4015e28965"/>
              <p:cNvSpPr/>
              <p:nvPr/>
            </p:nvSpPr>
            <p:spPr>
              <a:xfrm>
                <a:off x="770750" y="3148114"/>
                <a:ext cx="2302661" cy="2394964"/>
              </a:xfrm>
              <a:prstGeom prst="roundRect">
                <a:avLst>
                  <a:gd name="adj" fmla="val 14392"/>
                </a:avLst>
              </a:prstGeom>
              <a:blipFill>
                <a:blip r:embed="rId1" cstate="email"/>
                <a:stretch>
                  <a:fillRect l="-2004" r="-2004"/>
                </a:stretch>
              </a:blipFill>
              <a:ln w="79375">
                <a:gradFill flip="none" rotWithShape="1">
                  <a:gsLst>
                    <a:gs pos="0">
                      <a:schemeClr val="accent1"/>
                    </a:gs>
                    <a:gs pos="66000">
                      <a:schemeClr val="accent2"/>
                    </a:gs>
                  </a:gsLst>
                  <a:lin ang="13500000" scaled="1"/>
                  <a:tileRect/>
                </a:gra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组合 2" descr="07406f65-2afd-4e0b-9caf-95296cdc3e5a"/>
              <p:cNvGrpSpPr/>
              <p:nvPr/>
            </p:nvGrpSpPr>
            <p:grpSpPr>
              <a:xfrm>
                <a:off x="4009683" y="4012493"/>
                <a:ext cx="3619461" cy="1869059"/>
                <a:chOff x="3995499" y="1294618"/>
                <a:chExt cx="3619461" cy="1869059"/>
              </a:xfrm>
            </p:grpSpPr>
            <p:sp>
              <p:nvSpPr>
                <p:cNvPr id="1323" name="Text1" descr="1a032d20-2e30-46de-abe6-f5a068fa2429"/>
                <p:cNvSpPr txBox="1"/>
                <p:nvPr/>
              </p:nvSpPr>
              <p:spPr>
                <a:xfrm>
                  <a:off x="4607717" y="2215162"/>
                  <a:ext cx="3007242" cy="948515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200" dirty="0"/>
                    <a:t>清补凉是三亚的特色甜品，由多种食材制成，口感清爽，是消暑解渴的佳品。</a:t>
                  </a:r>
                  <a:endParaRPr lang="en-US" dirty="0"/>
                </a:p>
              </p:txBody>
            </p:sp>
            <p:sp>
              <p:nvSpPr>
                <p:cNvPr id="1324" name="Bullet1" descr="6b0c93c8-668e-4e61-a75e-08ab22984e39"/>
                <p:cNvSpPr txBox="1"/>
                <p:nvPr/>
              </p:nvSpPr>
              <p:spPr>
                <a:xfrm>
                  <a:off x="4607718" y="1294618"/>
                  <a:ext cx="3007242" cy="818679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清补凉</a:t>
                  </a:r>
                  <a:endParaRPr lang="en-US" dirty="0"/>
                </a:p>
              </p:txBody>
            </p:sp>
            <p:sp>
              <p:nvSpPr>
                <p:cNvPr id="1321" name="IconBackground1" descr="52cbe922-d3e7-454b-9297-f380a8ccd82f"/>
                <p:cNvSpPr txBox="1">
                  <a:spLocks noChangeAspect="1"/>
                </p:cNvSpPr>
                <p:nvPr/>
              </p:nvSpPr>
              <p:spPr>
                <a:xfrm>
                  <a:off x="3995499" y="1819818"/>
                  <a:ext cx="497820" cy="497818"/>
                </a:xfrm>
                <a:prstGeom prst="roundRect">
                  <a:avLst>
                    <a:gd name="adj" fmla="val 18500"/>
                  </a:avLst>
                </a:prstGeom>
                <a:gradFill flip="none" rotWithShape="1">
                  <a:gsLst>
                    <a:gs pos="0">
                      <a:schemeClr val="accent2"/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2" name="Icon1" descr="d71c8716-e6e8-4823-a37b-1f0c3920a6aa"/>
                <p:cNvSpPr/>
                <p:nvPr/>
              </p:nvSpPr>
              <p:spPr>
                <a:xfrm>
                  <a:off x="4130105" y="1959608"/>
                  <a:ext cx="228608" cy="218236"/>
                </a:xfrm>
                <a:custGeom>
                  <a:avLst/>
                  <a:gdLst>
                    <a:gd name="connsiteX0" fmla="*/ 0 w 530846"/>
                    <a:gd name="connsiteY0" fmla="*/ 265419 h 506766"/>
                    <a:gd name="connsiteX1" fmla="*/ 183282 w 530846"/>
                    <a:gd name="connsiteY1" fmla="*/ 265419 h 506766"/>
                    <a:gd name="connsiteX2" fmla="*/ 180907 w 530846"/>
                    <a:gd name="connsiteY2" fmla="*/ 277494 h 506766"/>
                    <a:gd name="connsiteX3" fmla="*/ 265383 w 530846"/>
                    <a:gd name="connsiteY3" fmla="*/ 361982 h 506766"/>
                    <a:gd name="connsiteX4" fmla="*/ 349860 w 530846"/>
                    <a:gd name="connsiteY4" fmla="*/ 277494 h 506766"/>
                    <a:gd name="connsiteX5" fmla="*/ 347484 w 530846"/>
                    <a:gd name="connsiteY5" fmla="*/ 265498 h 506766"/>
                    <a:gd name="connsiteX6" fmla="*/ 530846 w 530846"/>
                    <a:gd name="connsiteY6" fmla="*/ 265498 h 506766"/>
                    <a:gd name="connsiteX7" fmla="*/ 530846 w 530846"/>
                    <a:gd name="connsiteY7" fmla="*/ 458505 h 506766"/>
                    <a:gd name="connsiteX8" fmla="*/ 482591 w 530846"/>
                    <a:gd name="connsiteY8" fmla="*/ 506766 h 506766"/>
                    <a:gd name="connsiteX9" fmla="*/ 48255 w 530846"/>
                    <a:gd name="connsiteY9" fmla="*/ 506766 h 506766"/>
                    <a:gd name="connsiteX10" fmla="*/ 0 w 530846"/>
                    <a:gd name="connsiteY10" fmla="*/ 458505 h 506766"/>
                    <a:gd name="connsiteX11" fmla="*/ 231635 w 530846"/>
                    <a:gd name="connsiteY11" fmla="*/ 265382 h 506766"/>
                    <a:gd name="connsiteX12" fmla="*/ 299211 w 530846"/>
                    <a:gd name="connsiteY12" fmla="*/ 265382 h 506766"/>
                    <a:gd name="connsiteX13" fmla="*/ 301585 w 530846"/>
                    <a:gd name="connsiteY13" fmla="*/ 277454 h 506766"/>
                    <a:gd name="connsiteX14" fmla="*/ 265463 w 530846"/>
                    <a:gd name="connsiteY14" fmla="*/ 313708 h 506766"/>
                    <a:gd name="connsiteX15" fmla="*/ 229261 w 530846"/>
                    <a:gd name="connsiteY15" fmla="*/ 277454 h 506766"/>
                    <a:gd name="connsiteX16" fmla="*/ 231635 w 530846"/>
                    <a:gd name="connsiteY16" fmla="*/ 265382 h 506766"/>
                    <a:gd name="connsiteX17" fmla="*/ 180986 w 530846"/>
                    <a:gd name="connsiteY17" fmla="*/ 48182 h 506766"/>
                    <a:gd name="connsiteX18" fmla="*/ 168873 w 530846"/>
                    <a:gd name="connsiteY18" fmla="*/ 60257 h 506766"/>
                    <a:gd name="connsiteX19" fmla="*/ 168873 w 530846"/>
                    <a:gd name="connsiteY19" fmla="*/ 96523 h 506766"/>
                    <a:gd name="connsiteX20" fmla="*/ 361973 w 530846"/>
                    <a:gd name="connsiteY20" fmla="*/ 96523 h 506766"/>
                    <a:gd name="connsiteX21" fmla="*/ 361973 w 530846"/>
                    <a:gd name="connsiteY21" fmla="*/ 60257 h 506766"/>
                    <a:gd name="connsiteX22" fmla="*/ 349860 w 530846"/>
                    <a:gd name="connsiteY22" fmla="*/ 48182 h 506766"/>
                    <a:gd name="connsiteX23" fmla="*/ 168873 w 530846"/>
                    <a:gd name="connsiteY23" fmla="*/ 0 h 506766"/>
                    <a:gd name="connsiteX24" fmla="*/ 361973 w 530846"/>
                    <a:gd name="connsiteY24" fmla="*/ 0 h 506766"/>
                    <a:gd name="connsiteX25" fmla="*/ 410188 w 530846"/>
                    <a:gd name="connsiteY25" fmla="*/ 48261 h 506766"/>
                    <a:gd name="connsiteX26" fmla="*/ 410188 w 530846"/>
                    <a:gd name="connsiteY26" fmla="*/ 96523 h 506766"/>
                    <a:gd name="connsiteX27" fmla="*/ 482591 w 530846"/>
                    <a:gd name="connsiteY27" fmla="*/ 96523 h 506766"/>
                    <a:gd name="connsiteX28" fmla="*/ 530846 w 530846"/>
                    <a:gd name="connsiteY28" fmla="*/ 144784 h 506766"/>
                    <a:gd name="connsiteX29" fmla="*/ 530846 w 530846"/>
                    <a:gd name="connsiteY29" fmla="*/ 217157 h 506766"/>
                    <a:gd name="connsiteX30" fmla="*/ 0 w 530846"/>
                    <a:gd name="connsiteY30" fmla="*/ 217157 h 506766"/>
                    <a:gd name="connsiteX31" fmla="*/ 0 w 530846"/>
                    <a:gd name="connsiteY31" fmla="*/ 144784 h 506766"/>
                    <a:gd name="connsiteX32" fmla="*/ 48255 w 530846"/>
                    <a:gd name="connsiteY32" fmla="*/ 96523 h 506766"/>
                    <a:gd name="connsiteX33" fmla="*/ 120618 w 530846"/>
                    <a:gd name="connsiteY33" fmla="*/ 96523 h 506766"/>
                    <a:gd name="connsiteX34" fmla="*/ 120618 w 530846"/>
                    <a:gd name="connsiteY34" fmla="*/ 48261 h 506766"/>
                    <a:gd name="connsiteX35" fmla="*/ 168873 w 530846"/>
                    <a:gd name="connsiteY35" fmla="*/ 0 h 506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30846" h="506766">
                      <a:moveTo>
                        <a:pt x="0" y="265419"/>
                      </a:moveTo>
                      <a:lnTo>
                        <a:pt x="183282" y="265419"/>
                      </a:lnTo>
                      <a:cubicBezTo>
                        <a:pt x="180907" y="270249"/>
                        <a:pt x="180907" y="272664"/>
                        <a:pt x="180907" y="277494"/>
                      </a:cubicBezTo>
                      <a:cubicBezTo>
                        <a:pt x="180907" y="323380"/>
                        <a:pt x="219503" y="361982"/>
                        <a:pt x="265383" y="361982"/>
                      </a:cubicBezTo>
                      <a:cubicBezTo>
                        <a:pt x="311224" y="361982"/>
                        <a:pt x="349860" y="323380"/>
                        <a:pt x="349860" y="277494"/>
                      </a:cubicBezTo>
                      <a:cubicBezTo>
                        <a:pt x="349860" y="272743"/>
                        <a:pt x="349860" y="270249"/>
                        <a:pt x="347484" y="265498"/>
                      </a:cubicBezTo>
                      <a:lnTo>
                        <a:pt x="530846" y="265498"/>
                      </a:lnTo>
                      <a:lnTo>
                        <a:pt x="530846" y="458505"/>
                      </a:lnTo>
                      <a:cubicBezTo>
                        <a:pt x="530846" y="485031"/>
                        <a:pt x="509074" y="506766"/>
                        <a:pt x="482591" y="506766"/>
                      </a:cubicBezTo>
                      <a:lnTo>
                        <a:pt x="48255" y="506766"/>
                      </a:lnTo>
                      <a:cubicBezTo>
                        <a:pt x="21733" y="506766"/>
                        <a:pt x="0" y="485031"/>
                        <a:pt x="0" y="458505"/>
                      </a:cubicBezTo>
                      <a:close/>
                      <a:moveTo>
                        <a:pt x="231635" y="265382"/>
                      </a:moveTo>
                      <a:lnTo>
                        <a:pt x="299211" y="265382"/>
                      </a:lnTo>
                      <a:cubicBezTo>
                        <a:pt x="301585" y="270211"/>
                        <a:pt x="301585" y="272625"/>
                        <a:pt x="301585" y="277454"/>
                      </a:cubicBezTo>
                      <a:cubicBezTo>
                        <a:pt x="301585" y="296808"/>
                        <a:pt x="284731" y="313708"/>
                        <a:pt x="265463" y="313708"/>
                      </a:cubicBezTo>
                      <a:cubicBezTo>
                        <a:pt x="246116" y="313708"/>
                        <a:pt x="229261" y="296729"/>
                        <a:pt x="229261" y="277454"/>
                      </a:cubicBezTo>
                      <a:cubicBezTo>
                        <a:pt x="229261" y="272625"/>
                        <a:pt x="229261" y="270211"/>
                        <a:pt x="231635" y="265382"/>
                      </a:cubicBezTo>
                      <a:close/>
                      <a:moveTo>
                        <a:pt x="180986" y="48182"/>
                      </a:moveTo>
                      <a:cubicBezTo>
                        <a:pt x="173742" y="48182"/>
                        <a:pt x="168873" y="53012"/>
                        <a:pt x="168873" y="60257"/>
                      </a:cubicBezTo>
                      <a:lnTo>
                        <a:pt x="168873" y="96523"/>
                      </a:lnTo>
                      <a:lnTo>
                        <a:pt x="361973" y="96523"/>
                      </a:lnTo>
                      <a:lnTo>
                        <a:pt x="361973" y="60257"/>
                      </a:lnTo>
                      <a:cubicBezTo>
                        <a:pt x="361973" y="53012"/>
                        <a:pt x="357104" y="48182"/>
                        <a:pt x="349860" y="48182"/>
                      </a:cubicBezTo>
                      <a:close/>
                      <a:moveTo>
                        <a:pt x="168873" y="0"/>
                      </a:moveTo>
                      <a:lnTo>
                        <a:pt x="361973" y="0"/>
                      </a:lnTo>
                      <a:cubicBezTo>
                        <a:pt x="388456" y="0"/>
                        <a:pt x="410188" y="21735"/>
                        <a:pt x="410188" y="48261"/>
                      </a:cubicBezTo>
                      <a:lnTo>
                        <a:pt x="410188" y="96523"/>
                      </a:lnTo>
                      <a:lnTo>
                        <a:pt x="482591" y="96523"/>
                      </a:lnTo>
                      <a:cubicBezTo>
                        <a:pt x="509193" y="96523"/>
                        <a:pt x="530846" y="118258"/>
                        <a:pt x="530846" y="144784"/>
                      </a:cubicBezTo>
                      <a:lnTo>
                        <a:pt x="530846" y="217157"/>
                      </a:lnTo>
                      <a:lnTo>
                        <a:pt x="0" y="217157"/>
                      </a:lnTo>
                      <a:lnTo>
                        <a:pt x="0" y="144784"/>
                      </a:lnTo>
                      <a:cubicBezTo>
                        <a:pt x="0" y="118258"/>
                        <a:pt x="21733" y="96523"/>
                        <a:pt x="48255" y="96523"/>
                      </a:cubicBezTo>
                      <a:lnTo>
                        <a:pt x="120618" y="96523"/>
                      </a:lnTo>
                      <a:lnTo>
                        <a:pt x="120618" y="48261"/>
                      </a:lnTo>
                      <a:cubicBezTo>
                        <a:pt x="120618" y="21735"/>
                        <a:pt x="142351" y="0"/>
                        <a:pt x="1688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" name="组合 3" descr="260648c6-7966-4c19-884a-9600796f6920"/>
              <p:cNvGrpSpPr/>
              <p:nvPr/>
            </p:nvGrpSpPr>
            <p:grpSpPr>
              <a:xfrm>
                <a:off x="4058285" y="1586072"/>
                <a:ext cx="3619461" cy="1875201"/>
                <a:chOff x="3382004" y="465618"/>
                <a:chExt cx="3619461" cy="1875201"/>
              </a:xfrm>
            </p:grpSpPr>
            <p:sp>
              <p:nvSpPr>
                <p:cNvPr id="1329" name="Text2" descr="ba8f704a-4dd5-4cce-bae9-4d28077981c9"/>
                <p:cNvSpPr txBox="1"/>
                <p:nvPr/>
              </p:nvSpPr>
              <p:spPr>
                <a:xfrm>
                  <a:off x="3994222" y="1382680"/>
                  <a:ext cx="3007242" cy="95813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200" dirty="0"/>
                    <a:t>椰子鸡以椰子水和鸡肉为主要原料，汤汁鲜甜，鸡肉鲜嫩，具有独特的海南风味。</a:t>
                  </a:r>
                  <a:endParaRPr lang="en-US" dirty="0"/>
                </a:p>
              </p:txBody>
            </p:sp>
            <p:sp>
              <p:nvSpPr>
                <p:cNvPr id="1330" name="Bullet2" descr="b684766a-20e1-40ed-aa2d-5451062476c4"/>
                <p:cNvSpPr txBox="1"/>
                <p:nvPr/>
              </p:nvSpPr>
              <p:spPr>
                <a:xfrm>
                  <a:off x="3994223" y="465618"/>
                  <a:ext cx="3007242" cy="826283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椰子鸡</a:t>
                  </a:r>
                  <a:endParaRPr lang="en-US" dirty="0"/>
                </a:p>
              </p:txBody>
            </p:sp>
            <p:sp>
              <p:nvSpPr>
                <p:cNvPr id="1327" name="IconBackground2" descr="da500bec-a3b5-4242-930c-5b1d918d438f"/>
                <p:cNvSpPr txBox="1">
                  <a:spLocks noChangeAspect="1"/>
                </p:cNvSpPr>
                <p:nvPr/>
              </p:nvSpPr>
              <p:spPr>
                <a:xfrm>
                  <a:off x="3382004" y="934493"/>
                  <a:ext cx="497820" cy="497818"/>
                </a:xfrm>
                <a:prstGeom prst="roundRect">
                  <a:avLst>
                    <a:gd name="adj" fmla="val 18500"/>
                  </a:avLst>
                </a:prstGeom>
                <a:gradFill flip="none" rotWithShape="1">
                  <a:gsLst>
                    <a:gs pos="0">
                      <a:schemeClr val="accent2"/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8" name="Icon2" descr="1ab9e518-49f4-420a-8e09-893ec3dee0ac"/>
                <p:cNvSpPr/>
                <p:nvPr/>
              </p:nvSpPr>
              <p:spPr>
                <a:xfrm>
                  <a:off x="3526635" y="1069099"/>
                  <a:ext cx="208558" cy="22860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4017 w 495300"/>
                    <a:gd name="connsiteY2" fmla="*/ 484491 h 542925"/>
                    <a:gd name="connsiteX3" fmla="*/ 346877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663 w 495300"/>
                    <a:gd name="connsiteY8" fmla="*/ 524496 h 542925"/>
                    <a:gd name="connsiteX9" fmla="*/ 173523 w 495300"/>
                    <a:gd name="connsiteY9" fmla="*/ 484491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573 w 495300"/>
                    <a:gd name="connsiteY12" fmla="*/ 489254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967 w 495300"/>
                    <a:gd name="connsiteY15" fmla="*/ 489254 h 542925"/>
                    <a:gd name="connsiteX16" fmla="*/ 248770 w 495300"/>
                    <a:gd name="connsiteY16" fmla="*/ 495921 h 542925"/>
                    <a:gd name="connsiteX17" fmla="*/ 192573 w 495300"/>
                    <a:gd name="connsiteY17" fmla="*/ 489254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930" y="621"/>
                        <a:pt x="496420" y="111111"/>
                        <a:pt x="496420" y="248271"/>
                      </a:cubicBezTo>
                      <a:cubicBezTo>
                        <a:pt x="496420" y="358761"/>
                        <a:pt x="424030" y="452106"/>
                        <a:pt x="324017" y="484491"/>
                      </a:cubicBezTo>
                      <a:lnTo>
                        <a:pt x="346877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663" y="524496"/>
                      </a:lnTo>
                      <a:lnTo>
                        <a:pt x="173523" y="484491"/>
                      </a:lnTo>
                      <a:cubicBezTo>
                        <a:pt x="73510" y="453059"/>
                        <a:pt x="1120" y="358761"/>
                        <a:pt x="1120" y="248271"/>
                      </a:cubicBezTo>
                      <a:cubicBezTo>
                        <a:pt x="1120" y="111111"/>
                        <a:pt x="111610" y="621"/>
                        <a:pt x="248770" y="621"/>
                      </a:cubicBezTo>
                      <a:close/>
                      <a:moveTo>
                        <a:pt x="192573" y="489254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967" y="489254"/>
                      </a:lnTo>
                      <a:cubicBezTo>
                        <a:pt x="286870" y="493064"/>
                        <a:pt x="267820" y="495921"/>
                        <a:pt x="248770" y="495921"/>
                      </a:cubicBezTo>
                      <a:cubicBezTo>
                        <a:pt x="229720" y="495921"/>
                        <a:pt x="210670" y="493064"/>
                        <a:pt x="192573" y="489254"/>
                      </a:cubicBezTo>
                      <a:close/>
                      <a:moveTo>
                        <a:pt x="248770" y="143496"/>
                      </a:moveTo>
                      <a:cubicBezTo>
                        <a:pt x="190667" y="143496"/>
                        <a:pt x="143995" y="190169"/>
                        <a:pt x="143995" y="248271"/>
                      </a:cubicBezTo>
                      <a:cubicBezTo>
                        <a:pt x="143995" y="306374"/>
                        <a:pt x="190667" y="353046"/>
                        <a:pt x="248770" y="353046"/>
                      </a:cubicBezTo>
                      <a:cubicBezTo>
                        <a:pt x="306873" y="353046"/>
                        <a:pt x="353545" y="306374"/>
                        <a:pt x="353545" y="248271"/>
                      </a:cubicBezTo>
                      <a:cubicBezTo>
                        <a:pt x="353545" y="190169"/>
                        <a:pt x="306873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60213" y="114921"/>
                        <a:pt x="353545" y="121589"/>
                        <a:pt x="353545" y="129209"/>
                      </a:cubicBezTo>
                      <a:cubicBezTo>
                        <a:pt x="353545" y="136829"/>
                        <a:pt x="360213" y="143496"/>
                        <a:pt x="367833" y="143496"/>
                      </a:cubicBezTo>
                      <a:cubicBezTo>
                        <a:pt x="375452" y="143496"/>
                        <a:pt x="382120" y="136829"/>
                        <a:pt x="382120" y="129209"/>
                      </a:cubicBezTo>
                      <a:cubicBezTo>
                        <a:pt x="382120" y="121589"/>
                        <a:pt x="375452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组合 15" descr="098d9963-9b3f-48f7-a7ce-dde9fcea59ea"/>
              <p:cNvGrpSpPr/>
              <p:nvPr/>
            </p:nvGrpSpPr>
            <p:grpSpPr>
              <a:xfrm>
                <a:off x="8106185" y="2353613"/>
                <a:ext cx="3628615" cy="2714172"/>
                <a:chOff x="7265298" y="63596"/>
                <a:chExt cx="3628615" cy="2714172"/>
              </a:xfrm>
            </p:grpSpPr>
            <p:sp>
              <p:nvSpPr>
                <p:cNvPr id="1293" name="Text3" descr="52155a3a-b248-46bf-b51d-f5c90f13a5f0"/>
                <p:cNvSpPr txBox="1"/>
                <p:nvPr/>
              </p:nvSpPr>
              <p:spPr>
                <a:xfrm>
                  <a:off x="7877517" y="1293925"/>
                  <a:ext cx="3016396" cy="1483843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200" dirty="0"/>
                    <a:t>抱罗粉是三亚的传统小吃，口感爽滑，汤汁浓郁，搭配丰富的配菜，味道十分美味。</a:t>
                  </a:r>
                  <a:endParaRPr lang="en-US" dirty="0"/>
                </a:p>
              </p:txBody>
            </p:sp>
            <p:sp>
              <p:nvSpPr>
                <p:cNvPr id="1294" name="Bullet3" descr="af6dee15-b91a-4568-91c1-e69c192989e0"/>
                <p:cNvSpPr txBox="1"/>
                <p:nvPr/>
              </p:nvSpPr>
              <p:spPr>
                <a:xfrm>
                  <a:off x="7877518" y="63596"/>
                  <a:ext cx="3016395" cy="1139550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zh-CN" altLang="en-US" b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抱罗粉</a:t>
                  </a:r>
                  <a:endParaRPr lang="en-US" dirty="0"/>
                </a:p>
              </p:txBody>
            </p:sp>
            <p:sp>
              <p:nvSpPr>
                <p:cNvPr id="1291" name="IconBackground3" descr="c379e93d-e8f3-4c79-91ff-971c026c1365"/>
                <p:cNvSpPr txBox="1">
                  <a:spLocks noChangeAspect="1"/>
                </p:cNvSpPr>
                <p:nvPr/>
              </p:nvSpPr>
              <p:spPr>
                <a:xfrm>
                  <a:off x="7265298" y="845737"/>
                  <a:ext cx="497820" cy="497818"/>
                </a:xfrm>
                <a:prstGeom prst="roundRect">
                  <a:avLst>
                    <a:gd name="adj" fmla="val 18500"/>
                  </a:avLst>
                </a:prstGeom>
                <a:gradFill flip="none" rotWithShape="1">
                  <a:gsLst>
                    <a:gs pos="0">
                      <a:schemeClr val="accent2"/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40" name="Icon3" descr="4e5650dc-1636-48df-9312-2b66a6a39e87"/>
                <p:cNvSpPr/>
                <p:nvPr/>
              </p:nvSpPr>
              <p:spPr>
                <a:xfrm>
                  <a:off x="7399904" y="980343"/>
                  <a:ext cx="228608" cy="228606"/>
                </a:xfrm>
                <a:custGeom>
                  <a:avLst/>
                  <a:gdLst>
                    <a:gd name="connsiteX0" fmla="*/ 371955 w 495300"/>
                    <a:gd name="connsiteY0" fmla="*/ 621 h 523875"/>
                    <a:gd name="connsiteX1" fmla="*/ 400530 w 495300"/>
                    <a:gd name="connsiteY1" fmla="*/ 29196 h 523875"/>
                    <a:gd name="connsiteX2" fmla="*/ 400530 w 495300"/>
                    <a:gd name="connsiteY2" fmla="*/ 133971 h 523875"/>
                    <a:gd name="connsiteX3" fmla="*/ 371955 w 495300"/>
                    <a:gd name="connsiteY3" fmla="*/ 162546 h 523875"/>
                    <a:gd name="connsiteX4" fmla="*/ 257655 w 495300"/>
                    <a:gd name="connsiteY4" fmla="*/ 162546 h 523875"/>
                    <a:gd name="connsiteX5" fmla="*/ 257655 w 495300"/>
                    <a:gd name="connsiteY5" fmla="*/ 286371 h 523875"/>
                    <a:gd name="connsiteX6" fmla="*/ 419580 w 495300"/>
                    <a:gd name="connsiteY6" fmla="*/ 286371 h 523875"/>
                    <a:gd name="connsiteX7" fmla="*/ 457680 w 495300"/>
                    <a:gd name="connsiteY7" fmla="*/ 322566 h 523875"/>
                    <a:gd name="connsiteX8" fmla="*/ 457680 w 495300"/>
                    <a:gd name="connsiteY8" fmla="*/ 324471 h 523875"/>
                    <a:gd name="connsiteX9" fmla="*/ 457680 w 495300"/>
                    <a:gd name="connsiteY9" fmla="*/ 429246 h 523875"/>
                    <a:gd name="connsiteX10" fmla="*/ 476730 w 495300"/>
                    <a:gd name="connsiteY10" fmla="*/ 429246 h 523875"/>
                    <a:gd name="connsiteX11" fmla="*/ 495780 w 495300"/>
                    <a:gd name="connsiteY11" fmla="*/ 448296 h 523875"/>
                    <a:gd name="connsiteX12" fmla="*/ 495780 w 495300"/>
                    <a:gd name="connsiteY12" fmla="*/ 505446 h 523875"/>
                    <a:gd name="connsiteX13" fmla="*/ 476730 w 495300"/>
                    <a:gd name="connsiteY13" fmla="*/ 524496 h 523875"/>
                    <a:gd name="connsiteX14" fmla="*/ 419580 w 495300"/>
                    <a:gd name="connsiteY14" fmla="*/ 524496 h 523875"/>
                    <a:gd name="connsiteX15" fmla="*/ 400530 w 495300"/>
                    <a:gd name="connsiteY15" fmla="*/ 505446 h 523875"/>
                    <a:gd name="connsiteX16" fmla="*/ 400530 w 495300"/>
                    <a:gd name="connsiteY16" fmla="*/ 448296 h 523875"/>
                    <a:gd name="connsiteX17" fmla="*/ 419580 w 495300"/>
                    <a:gd name="connsiteY17" fmla="*/ 429246 h 523875"/>
                    <a:gd name="connsiteX18" fmla="*/ 438630 w 495300"/>
                    <a:gd name="connsiteY18" fmla="*/ 429246 h 523875"/>
                    <a:gd name="connsiteX19" fmla="*/ 438630 w 495300"/>
                    <a:gd name="connsiteY19" fmla="*/ 324471 h 523875"/>
                    <a:gd name="connsiteX20" fmla="*/ 420533 w 495300"/>
                    <a:gd name="connsiteY20" fmla="*/ 305421 h 523875"/>
                    <a:gd name="connsiteX21" fmla="*/ 419580 w 495300"/>
                    <a:gd name="connsiteY21" fmla="*/ 305421 h 523875"/>
                    <a:gd name="connsiteX22" fmla="*/ 257655 w 495300"/>
                    <a:gd name="connsiteY22" fmla="*/ 305421 h 523875"/>
                    <a:gd name="connsiteX23" fmla="*/ 257655 w 495300"/>
                    <a:gd name="connsiteY23" fmla="*/ 429246 h 523875"/>
                    <a:gd name="connsiteX24" fmla="*/ 276705 w 495300"/>
                    <a:gd name="connsiteY24" fmla="*/ 429246 h 523875"/>
                    <a:gd name="connsiteX25" fmla="*/ 295755 w 495300"/>
                    <a:gd name="connsiteY25" fmla="*/ 448296 h 523875"/>
                    <a:gd name="connsiteX26" fmla="*/ 295755 w 495300"/>
                    <a:gd name="connsiteY26" fmla="*/ 505446 h 523875"/>
                    <a:gd name="connsiteX27" fmla="*/ 276705 w 495300"/>
                    <a:gd name="connsiteY27" fmla="*/ 524496 h 523875"/>
                    <a:gd name="connsiteX28" fmla="*/ 219555 w 495300"/>
                    <a:gd name="connsiteY28" fmla="*/ 524496 h 523875"/>
                    <a:gd name="connsiteX29" fmla="*/ 200505 w 495300"/>
                    <a:gd name="connsiteY29" fmla="*/ 505446 h 523875"/>
                    <a:gd name="connsiteX30" fmla="*/ 200505 w 495300"/>
                    <a:gd name="connsiteY30" fmla="*/ 448296 h 523875"/>
                    <a:gd name="connsiteX31" fmla="*/ 219555 w 495300"/>
                    <a:gd name="connsiteY31" fmla="*/ 429246 h 523875"/>
                    <a:gd name="connsiteX32" fmla="*/ 238605 w 495300"/>
                    <a:gd name="connsiteY32" fmla="*/ 429246 h 523875"/>
                    <a:gd name="connsiteX33" fmla="*/ 238605 w 495300"/>
                    <a:gd name="connsiteY33" fmla="*/ 305421 h 523875"/>
                    <a:gd name="connsiteX34" fmla="*/ 76680 w 495300"/>
                    <a:gd name="connsiteY34" fmla="*/ 305421 h 523875"/>
                    <a:gd name="connsiteX35" fmla="*/ 57630 w 495300"/>
                    <a:gd name="connsiteY35" fmla="*/ 323519 h 523875"/>
                    <a:gd name="connsiteX36" fmla="*/ 57630 w 495300"/>
                    <a:gd name="connsiteY36" fmla="*/ 324471 h 523875"/>
                    <a:gd name="connsiteX37" fmla="*/ 57630 w 495300"/>
                    <a:gd name="connsiteY37" fmla="*/ 429246 h 523875"/>
                    <a:gd name="connsiteX38" fmla="*/ 76680 w 495300"/>
                    <a:gd name="connsiteY38" fmla="*/ 429246 h 523875"/>
                    <a:gd name="connsiteX39" fmla="*/ 95730 w 495300"/>
                    <a:gd name="connsiteY39" fmla="*/ 448296 h 523875"/>
                    <a:gd name="connsiteX40" fmla="*/ 95730 w 495300"/>
                    <a:gd name="connsiteY40" fmla="*/ 505446 h 523875"/>
                    <a:gd name="connsiteX41" fmla="*/ 76680 w 495300"/>
                    <a:gd name="connsiteY41" fmla="*/ 524496 h 523875"/>
                    <a:gd name="connsiteX42" fmla="*/ 19530 w 495300"/>
                    <a:gd name="connsiteY42" fmla="*/ 524496 h 523875"/>
                    <a:gd name="connsiteX43" fmla="*/ 480 w 495300"/>
                    <a:gd name="connsiteY43" fmla="*/ 505446 h 523875"/>
                    <a:gd name="connsiteX44" fmla="*/ 480 w 495300"/>
                    <a:gd name="connsiteY44" fmla="*/ 448296 h 523875"/>
                    <a:gd name="connsiteX45" fmla="*/ 19530 w 495300"/>
                    <a:gd name="connsiteY45" fmla="*/ 429246 h 523875"/>
                    <a:gd name="connsiteX46" fmla="*/ 38580 w 495300"/>
                    <a:gd name="connsiteY46" fmla="*/ 429246 h 523875"/>
                    <a:gd name="connsiteX47" fmla="*/ 38580 w 495300"/>
                    <a:gd name="connsiteY47" fmla="*/ 324471 h 523875"/>
                    <a:gd name="connsiteX48" fmla="*/ 74775 w 495300"/>
                    <a:gd name="connsiteY48" fmla="*/ 286371 h 523875"/>
                    <a:gd name="connsiteX49" fmla="*/ 76680 w 495300"/>
                    <a:gd name="connsiteY49" fmla="*/ 286371 h 523875"/>
                    <a:gd name="connsiteX50" fmla="*/ 238605 w 495300"/>
                    <a:gd name="connsiteY50" fmla="*/ 286371 h 523875"/>
                    <a:gd name="connsiteX51" fmla="*/ 238605 w 495300"/>
                    <a:gd name="connsiteY51" fmla="*/ 162546 h 523875"/>
                    <a:gd name="connsiteX52" fmla="*/ 124305 w 495300"/>
                    <a:gd name="connsiteY52" fmla="*/ 162546 h 523875"/>
                    <a:gd name="connsiteX53" fmla="*/ 95730 w 495300"/>
                    <a:gd name="connsiteY53" fmla="*/ 133971 h 523875"/>
                    <a:gd name="connsiteX54" fmla="*/ 95730 w 495300"/>
                    <a:gd name="connsiteY54" fmla="*/ 29196 h 523875"/>
                    <a:gd name="connsiteX55" fmla="*/ 124305 w 495300"/>
                    <a:gd name="connsiteY55" fmla="*/ 621 h 523875"/>
                    <a:gd name="connsiteX56" fmla="*/ 371955 w 495300"/>
                    <a:gd name="connsiteY56" fmla="*/ 621 h 523875"/>
                    <a:gd name="connsiteX57" fmla="*/ 148118 w 495300"/>
                    <a:gd name="connsiteY57" fmla="*/ 95871 h 523875"/>
                    <a:gd name="connsiteX58" fmla="*/ 133830 w 495300"/>
                    <a:gd name="connsiteY58" fmla="*/ 110159 h 523875"/>
                    <a:gd name="connsiteX59" fmla="*/ 148118 w 495300"/>
                    <a:gd name="connsiteY59" fmla="*/ 124446 h 523875"/>
                    <a:gd name="connsiteX60" fmla="*/ 162405 w 495300"/>
                    <a:gd name="connsiteY60" fmla="*/ 110159 h 523875"/>
                    <a:gd name="connsiteX61" fmla="*/ 148118 w 495300"/>
                    <a:gd name="connsiteY61" fmla="*/ 958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95300" h="523875">
                      <a:moveTo>
                        <a:pt x="371955" y="621"/>
                      </a:moveTo>
                      <a:cubicBezTo>
                        <a:pt x="388148" y="621"/>
                        <a:pt x="400530" y="13004"/>
                        <a:pt x="400530" y="29196"/>
                      </a:cubicBezTo>
                      <a:lnTo>
                        <a:pt x="400530" y="133971"/>
                      </a:lnTo>
                      <a:cubicBezTo>
                        <a:pt x="400530" y="150164"/>
                        <a:pt x="388148" y="162546"/>
                        <a:pt x="371955" y="162546"/>
                      </a:cubicBezTo>
                      <a:lnTo>
                        <a:pt x="257655" y="162546"/>
                      </a:lnTo>
                      <a:lnTo>
                        <a:pt x="257655" y="286371"/>
                      </a:lnTo>
                      <a:lnTo>
                        <a:pt x="419580" y="286371"/>
                      </a:lnTo>
                      <a:cubicBezTo>
                        <a:pt x="439583" y="286371"/>
                        <a:pt x="456727" y="302564"/>
                        <a:pt x="457680" y="322566"/>
                      </a:cubicBezTo>
                      <a:lnTo>
                        <a:pt x="457680" y="324471"/>
                      </a:lnTo>
                      <a:lnTo>
                        <a:pt x="457680" y="429246"/>
                      </a:lnTo>
                      <a:lnTo>
                        <a:pt x="476730" y="429246"/>
                      </a:lnTo>
                      <a:cubicBezTo>
                        <a:pt x="487208" y="429246"/>
                        <a:pt x="495780" y="437819"/>
                        <a:pt x="495780" y="448296"/>
                      </a:cubicBezTo>
                      <a:lnTo>
                        <a:pt x="495780" y="505446"/>
                      </a:lnTo>
                      <a:cubicBezTo>
                        <a:pt x="495780" y="515924"/>
                        <a:pt x="487208" y="524496"/>
                        <a:pt x="476730" y="524496"/>
                      </a:cubicBezTo>
                      <a:lnTo>
                        <a:pt x="419580" y="524496"/>
                      </a:lnTo>
                      <a:cubicBezTo>
                        <a:pt x="409102" y="524496"/>
                        <a:pt x="400530" y="515924"/>
                        <a:pt x="400530" y="505446"/>
                      </a:cubicBezTo>
                      <a:lnTo>
                        <a:pt x="400530" y="448296"/>
                      </a:lnTo>
                      <a:cubicBezTo>
                        <a:pt x="400530" y="437819"/>
                        <a:pt x="409102" y="429246"/>
                        <a:pt x="419580" y="429246"/>
                      </a:cubicBezTo>
                      <a:lnTo>
                        <a:pt x="438630" y="429246"/>
                      </a:lnTo>
                      <a:lnTo>
                        <a:pt x="438630" y="324471"/>
                      </a:lnTo>
                      <a:cubicBezTo>
                        <a:pt x="438630" y="313994"/>
                        <a:pt x="431010" y="306374"/>
                        <a:pt x="420533" y="305421"/>
                      </a:cubicBezTo>
                      <a:lnTo>
                        <a:pt x="419580" y="305421"/>
                      </a:lnTo>
                      <a:lnTo>
                        <a:pt x="257655" y="305421"/>
                      </a:lnTo>
                      <a:lnTo>
                        <a:pt x="257655" y="429246"/>
                      </a:lnTo>
                      <a:lnTo>
                        <a:pt x="276705" y="429246"/>
                      </a:lnTo>
                      <a:cubicBezTo>
                        <a:pt x="287183" y="429246"/>
                        <a:pt x="295755" y="437819"/>
                        <a:pt x="295755" y="448296"/>
                      </a:cubicBezTo>
                      <a:lnTo>
                        <a:pt x="295755" y="505446"/>
                      </a:lnTo>
                      <a:cubicBezTo>
                        <a:pt x="295755" y="515924"/>
                        <a:pt x="287183" y="524496"/>
                        <a:pt x="276705" y="524496"/>
                      </a:cubicBezTo>
                      <a:lnTo>
                        <a:pt x="219555" y="524496"/>
                      </a:lnTo>
                      <a:cubicBezTo>
                        <a:pt x="209077" y="524496"/>
                        <a:pt x="200505" y="515924"/>
                        <a:pt x="200505" y="505446"/>
                      </a:cubicBezTo>
                      <a:lnTo>
                        <a:pt x="200505" y="448296"/>
                      </a:lnTo>
                      <a:cubicBezTo>
                        <a:pt x="200505" y="437819"/>
                        <a:pt x="209077" y="429246"/>
                        <a:pt x="219555" y="429246"/>
                      </a:cubicBezTo>
                      <a:lnTo>
                        <a:pt x="238605" y="429246"/>
                      </a:lnTo>
                      <a:lnTo>
                        <a:pt x="238605" y="305421"/>
                      </a:lnTo>
                      <a:lnTo>
                        <a:pt x="76680" y="305421"/>
                      </a:lnTo>
                      <a:cubicBezTo>
                        <a:pt x="66202" y="305421"/>
                        <a:pt x="58583" y="313041"/>
                        <a:pt x="57630" y="323519"/>
                      </a:cubicBezTo>
                      <a:lnTo>
                        <a:pt x="57630" y="324471"/>
                      </a:lnTo>
                      <a:lnTo>
                        <a:pt x="57630" y="429246"/>
                      </a:lnTo>
                      <a:lnTo>
                        <a:pt x="76680" y="429246"/>
                      </a:lnTo>
                      <a:cubicBezTo>
                        <a:pt x="87158" y="429246"/>
                        <a:pt x="95730" y="437819"/>
                        <a:pt x="95730" y="448296"/>
                      </a:cubicBezTo>
                      <a:lnTo>
                        <a:pt x="95730" y="505446"/>
                      </a:lnTo>
                      <a:cubicBezTo>
                        <a:pt x="95730" y="515924"/>
                        <a:pt x="87158" y="524496"/>
                        <a:pt x="76680" y="524496"/>
                      </a:cubicBezTo>
                      <a:lnTo>
                        <a:pt x="19530" y="524496"/>
                      </a:lnTo>
                      <a:cubicBezTo>
                        <a:pt x="9052" y="524496"/>
                        <a:pt x="480" y="515924"/>
                        <a:pt x="480" y="505446"/>
                      </a:cubicBezTo>
                      <a:lnTo>
                        <a:pt x="480" y="448296"/>
                      </a:lnTo>
                      <a:cubicBezTo>
                        <a:pt x="480" y="437819"/>
                        <a:pt x="9052" y="429246"/>
                        <a:pt x="19530" y="429246"/>
                      </a:cubicBezTo>
                      <a:lnTo>
                        <a:pt x="38580" y="429246"/>
                      </a:lnTo>
                      <a:lnTo>
                        <a:pt x="38580" y="324471"/>
                      </a:lnTo>
                      <a:cubicBezTo>
                        <a:pt x="38580" y="304469"/>
                        <a:pt x="54773" y="287324"/>
                        <a:pt x="74775" y="286371"/>
                      </a:cubicBezTo>
                      <a:lnTo>
                        <a:pt x="76680" y="286371"/>
                      </a:lnTo>
                      <a:lnTo>
                        <a:pt x="238605" y="286371"/>
                      </a:lnTo>
                      <a:lnTo>
                        <a:pt x="238605" y="162546"/>
                      </a:lnTo>
                      <a:lnTo>
                        <a:pt x="124305" y="162546"/>
                      </a:lnTo>
                      <a:cubicBezTo>
                        <a:pt x="108112" y="162546"/>
                        <a:pt x="95730" y="150164"/>
                        <a:pt x="95730" y="133971"/>
                      </a:cubicBezTo>
                      <a:lnTo>
                        <a:pt x="95730" y="29196"/>
                      </a:lnTo>
                      <a:cubicBezTo>
                        <a:pt x="95730" y="13004"/>
                        <a:pt x="108112" y="621"/>
                        <a:pt x="124305" y="621"/>
                      </a:cubicBezTo>
                      <a:lnTo>
                        <a:pt x="371955" y="621"/>
                      </a:lnTo>
                      <a:close/>
                      <a:moveTo>
                        <a:pt x="148118" y="95871"/>
                      </a:moveTo>
                      <a:cubicBezTo>
                        <a:pt x="140498" y="95871"/>
                        <a:pt x="133830" y="102539"/>
                        <a:pt x="133830" y="110159"/>
                      </a:cubicBezTo>
                      <a:cubicBezTo>
                        <a:pt x="133830" y="117779"/>
                        <a:pt x="140498" y="124446"/>
                        <a:pt x="148118" y="124446"/>
                      </a:cubicBezTo>
                      <a:cubicBezTo>
                        <a:pt x="155737" y="124446"/>
                        <a:pt x="162405" y="117779"/>
                        <a:pt x="162405" y="110159"/>
                      </a:cubicBezTo>
                      <a:cubicBezTo>
                        <a:pt x="162405" y="102539"/>
                        <a:pt x="155737" y="95871"/>
                        <a:pt x="148118" y="95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住宿推荐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选择合适的住宿地点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酒店推荐</a:t>
            </a:r>
            <a:endParaRPr lang="en-US" dirty="0"/>
          </a:p>
        </p:txBody>
      </p:sp>
      <p:grpSp>
        <p:nvGrpSpPr>
          <p:cNvPr id="57" name="627300b4-5b3d-417e-944f-f4142341a5ea.source.3.zh-Hans.pptx" descr="390e572d-b78d-47f5-bd37-7c472c1d63d6"/>
          <p:cNvGrpSpPr/>
          <p:nvPr/>
        </p:nvGrpSpPr>
        <p:grpSpPr>
          <a:xfrm>
            <a:off x="660400" y="1160463"/>
            <a:ext cx="10858500" cy="4973637"/>
            <a:chOff x="660400" y="1160463"/>
            <a:chExt cx="10858500" cy="4973637"/>
          </a:xfrm>
        </p:grpSpPr>
        <p:sp>
          <p:nvSpPr>
            <p:cNvPr id="38" name="Title" descr="3a9d4b9f-e2b5-41ff-82c9-fdc186e12039"/>
            <p:cNvSpPr txBox="1"/>
            <p:nvPr/>
          </p:nvSpPr>
          <p:spPr>
            <a:xfrm>
              <a:off x="660400" y="1160463"/>
              <a:ext cx="2898777" cy="49736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/>
                <a:t>高品质的住宿体验</a:t>
              </a:r>
              <a:endParaRPr lang="en-US" dirty="0"/>
            </a:p>
          </p:txBody>
        </p:sp>
        <p:sp>
          <p:nvSpPr>
            <p:cNvPr id="27" name="îşľïḑê" descr="783bc56e-bae6-4fb8-b57a-897572b22ca0"/>
            <p:cNvSpPr/>
            <p:nvPr/>
          </p:nvSpPr>
          <p:spPr>
            <a:xfrm>
              <a:off x="3911600" y="1850928"/>
              <a:ext cx="3708400" cy="3708400"/>
            </a:xfrm>
            <a:prstGeom prst="ellipse">
              <a:avLst/>
            </a:prstGeom>
            <a:noFill/>
            <a:ln w="12700" cap="rnd">
              <a:solidFill>
                <a:schemeClr val="tx2">
                  <a:alpha val="50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isḻïḓê" descr="dc8a88a8-ecfc-4195-a55f-b96a96c2451c"/>
            <p:cNvSpPr/>
            <p:nvPr/>
          </p:nvSpPr>
          <p:spPr>
            <a:xfrm>
              <a:off x="4044952" y="1984280"/>
              <a:ext cx="3441698" cy="3441698"/>
            </a:xfrm>
            <a:prstGeom prst="ellipse">
              <a:avLst/>
            </a:prstGeom>
            <a:noFill/>
            <a:ln w="12700" cap="rnd">
              <a:solidFill>
                <a:schemeClr val="tx2">
                  <a:alpha val="50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 descr="288ef0a7-5830-48ce-9a7f-12b51e9f6f58"/>
            <p:cNvGrpSpPr/>
            <p:nvPr/>
          </p:nvGrpSpPr>
          <p:grpSpPr>
            <a:xfrm>
              <a:off x="4530725" y="1977130"/>
              <a:ext cx="6988175" cy="2963073"/>
              <a:chOff x="4530725" y="1977130"/>
              <a:chExt cx="6988175" cy="2963073"/>
            </a:xfrm>
          </p:grpSpPr>
          <p:sp>
            <p:nvSpPr>
              <p:cNvPr id="33" name="PictureMisc" descr="e07cecf0-78b0-4d47-93da-4a2438ed4447"/>
              <p:cNvSpPr/>
              <p:nvPr/>
            </p:nvSpPr>
            <p:spPr>
              <a:xfrm>
                <a:off x="4530725" y="2470053"/>
                <a:ext cx="2470150" cy="2470150"/>
              </a:xfrm>
              <a:prstGeom prst="ellipse">
                <a:avLst/>
              </a:prstGeom>
              <a:blipFill>
                <a:blip r:embed="rId1"/>
                <a:stretch>
                  <a:fillRect l="-26487" t="514" r="-28092" b="-514"/>
                </a:stretch>
              </a:blipFill>
              <a:ln w="38100">
                <a:solidFill>
                  <a:schemeClr val="bg1">
                    <a:lumMod val="85000"/>
                    <a:alpha val="70000"/>
                  </a:schemeClr>
                </a:solidFill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914400"/>
                <a:endParaRPr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conBackground1" descr="ff19a9d0-9982-4ef5-8339-3be0c90117da"/>
              <p:cNvSpPr/>
              <p:nvPr/>
            </p:nvSpPr>
            <p:spPr>
              <a:xfrm>
                <a:off x="6775962" y="2145948"/>
                <a:ext cx="524704" cy="524704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Icon1" descr="312c85b8-af31-4499-8016-c6652f2f2db5"/>
              <p:cNvSpPr/>
              <p:nvPr/>
            </p:nvSpPr>
            <p:spPr>
              <a:xfrm>
                <a:off x="6884413" y="2301616"/>
                <a:ext cx="307802" cy="213369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600088" h="415983">
                    <a:moveTo>
                      <a:pt x="347817" y="339772"/>
                    </a:moveTo>
                    <a:lnTo>
                      <a:pt x="450603" y="339772"/>
                    </a:lnTo>
                    <a:lnTo>
                      <a:pt x="450603" y="345879"/>
                    </a:lnTo>
                    <a:lnTo>
                      <a:pt x="497302" y="345879"/>
                    </a:lnTo>
                    <a:lnTo>
                      <a:pt x="497302" y="339772"/>
                    </a:lnTo>
                    <a:lnTo>
                      <a:pt x="600088" y="339772"/>
                    </a:lnTo>
                    <a:cubicBezTo>
                      <a:pt x="600088" y="348462"/>
                      <a:pt x="595160" y="355508"/>
                      <a:pt x="588824" y="355508"/>
                    </a:cubicBezTo>
                    <a:lnTo>
                      <a:pt x="358847" y="355508"/>
                    </a:lnTo>
                    <a:cubicBezTo>
                      <a:pt x="352745" y="355508"/>
                      <a:pt x="347817" y="348462"/>
                      <a:pt x="347817" y="339772"/>
                    </a:cubicBezTo>
                    <a:close/>
                    <a:moveTo>
                      <a:pt x="0" y="339772"/>
                    </a:moveTo>
                    <a:lnTo>
                      <a:pt x="102786" y="339772"/>
                    </a:lnTo>
                    <a:lnTo>
                      <a:pt x="102786" y="345879"/>
                    </a:lnTo>
                    <a:lnTo>
                      <a:pt x="149485" y="345879"/>
                    </a:lnTo>
                    <a:lnTo>
                      <a:pt x="149485" y="339772"/>
                    </a:lnTo>
                    <a:lnTo>
                      <a:pt x="252271" y="339772"/>
                    </a:lnTo>
                    <a:cubicBezTo>
                      <a:pt x="252271" y="348462"/>
                      <a:pt x="247343" y="355508"/>
                      <a:pt x="241007" y="355508"/>
                    </a:cubicBezTo>
                    <a:lnTo>
                      <a:pt x="11264" y="355508"/>
                    </a:lnTo>
                    <a:cubicBezTo>
                      <a:pt x="4928" y="355508"/>
                      <a:pt x="0" y="348462"/>
                      <a:pt x="0" y="339772"/>
                    </a:cubicBezTo>
                    <a:close/>
                    <a:moveTo>
                      <a:pt x="383677" y="200406"/>
                    </a:moveTo>
                    <a:lnTo>
                      <a:pt x="564157" y="200406"/>
                    </a:lnTo>
                    <a:cubicBezTo>
                      <a:pt x="572606" y="200406"/>
                      <a:pt x="579412" y="207202"/>
                      <a:pt x="579412" y="215637"/>
                    </a:cubicBezTo>
                    <a:lnTo>
                      <a:pt x="579412" y="320378"/>
                    </a:lnTo>
                    <a:cubicBezTo>
                      <a:pt x="579412" y="328814"/>
                      <a:pt x="572606" y="335609"/>
                      <a:pt x="564157" y="335609"/>
                    </a:cubicBezTo>
                    <a:lnTo>
                      <a:pt x="383677" y="335609"/>
                    </a:lnTo>
                    <a:cubicBezTo>
                      <a:pt x="375228" y="335609"/>
                      <a:pt x="368422" y="328814"/>
                      <a:pt x="368422" y="320378"/>
                    </a:cubicBezTo>
                    <a:lnTo>
                      <a:pt x="368422" y="215637"/>
                    </a:lnTo>
                    <a:cubicBezTo>
                      <a:pt x="368422" y="207202"/>
                      <a:pt x="375228" y="200406"/>
                      <a:pt x="383677" y="200406"/>
                    </a:cubicBezTo>
                    <a:close/>
                    <a:moveTo>
                      <a:pt x="294283" y="200406"/>
                    </a:moveTo>
                    <a:lnTo>
                      <a:pt x="305783" y="200406"/>
                    </a:lnTo>
                    <a:lnTo>
                      <a:pt x="305783" y="385756"/>
                    </a:lnTo>
                    <a:lnTo>
                      <a:pt x="343097" y="385756"/>
                    </a:lnTo>
                    <a:lnTo>
                      <a:pt x="343097" y="395129"/>
                    </a:lnTo>
                    <a:lnTo>
                      <a:pt x="470530" y="395129"/>
                    </a:lnTo>
                    <a:lnTo>
                      <a:pt x="470530" y="406610"/>
                    </a:lnTo>
                    <a:lnTo>
                      <a:pt x="343097" y="406610"/>
                    </a:lnTo>
                    <a:lnTo>
                      <a:pt x="343097" y="415983"/>
                    </a:lnTo>
                    <a:lnTo>
                      <a:pt x="256969" y="415983"/>
                    </a:lnTo>
                    <a:lnTo>
                      <a:pt x="256969" y="406610"/>
                    </a:lnTo>
                    <a:lnTo>
                      <a:pt x="129770" y="406610"/>
                    </a:lnTo>
                    <a:lnTo>
                      <a:pt x="129770" y="395129"/>
                    </a:lnTo>
                    <a:lnTo>
                      <a:pt x="256969" y="395129"/>
                    </a:lnTo>
                    <a:lnTo>
                      <a:pt x="256969" y="385756"/>
                    </a:lnTo>
                    <a:lnTo>
                      <a:pt x="294283" y="385756"/>
                    </a:lnTo>
                    <a:close/>
                    <a:moveTo>
                      <a:pt x="35926" y="200406"/>
                    </a:moveTo>
                    <a:lnTo>
                      <a:pt x="216346" y="200406"/>
                    </a:lnTo>
                    <a:cubicBezTo>
                      <a:pt x="224792" y="200406"/>
                      <a:pt x="231596" y="207202"/>
                      <a:pt x="231596" y="215637"/>
                    </a:cubicBezTo>
                    <a:lnTo>
                      <a:pt x="231596" y="320378"/>
                    </a:lnTo>
                    <a:cubicBezTo>
                      <a:pt x="231596" y="328814"/>
                      <a:pt x="224792" y="335609"/>
                      <a:pt x="216346" y="335609"/>
                    </a:cubicBezTo>
                    <a:lnTo>
                      <a:pt x="35926" y="335609"/>
                    </a:lnTo>
                    <a:cubicBezTo>
                      <a:pt x="27480" y="335609"/>
                      <a:pt x="20676" y="328814"/>
                      <a:pt x="20676" y="320378"/>
                    </a:cubicBezTo>
                    <a:lnTo>
                      <a:pt x="20676" y="215637"/>
                    </a:lnTo>
                    <a:cubicBezTo>
                      <a:pt x="20676" y="207202"/>
                      <a:pt x="27480" y="200406"/>
                      <a:pt x="35926" y="200406"/>
                    </a:cubicBezTo>
                    <a:close/>
                    <a:moveTo>
                      <a:pt x="173873" y="139437"/>
                    </a:moveTo>
                    <a:lnTo>
                      <a:pt x="276659" y="139437"/>
                    </a:lnTo>
                    <a:lnTo>
                      <a:pt x="276659" y="145543"/>
                    </a:lnTo>
                    <a:lnTo>
                      <a:pt x="323358" y="145543"/>
                    </a:lnTo>
                    <a:lnTo>
                      <a:pt x="323358" y="139437"/>
                    </a:lnTo>
                    <a:lnTo>
                      <a:pt x="426144" y="139437"/>
                    </a:lnTo>
                    <a:cubicBezTo>
                      <a:pt x="426144" y="148127"/>
                      <a:pt x="421216" y="155173"/>
                      <a:pt x="414880" y="155173"/>
                    </a:cubicBezTo>
                    <a:lnTo>
                      <a:pt x="185137" y="155173"/>
                    </a:lnTo>
                    <a:cubicBezTo>
                      <a:pt x="178801" y="155173"/>
                      <a:pt x="173873" y="148127"/>
                      <a:pt x="173873" y="139437"/>
                    </a:cubicBezTo>
                    <a:close/>
                    <a:moveTo>
                      <a:pt x="209803" y="0"/>
                    </a:moveTo>
                    <a:lnTo>
                      <a:pt x="390263" y="0"/>
                    </a:lnTo>
                    <a:cubicBezTo>
                      <a:pt x="398711" y="0"/>
                      <a:pt x="405751" y="6795"/>
                      <a:pt x="405751" y="15231"/>
                    </a:cubicBezTo>
                    <a:lnTo>
                      <a:pt x="405751" y="119972"/>
                    </a:lnTo>
                    <a:cubicBezTo>
                      <a:pt x="405751" y="128407"/>
                      <a:pt x="398711" y="135203"/>
                      <a:pt x="390263" y="135203"/>
                    </a:cubicBezTo>
                    <a:lnTo>
                      <a:pt x="209803" y="135203"/>
                    </a:lnTo>
                    <a:cubicBezTo>
                      <a:pt x="201355" y="135203"/>
                      <a:pt x="194549" y="128407"/>
                      <a:pt x="194549" y="119972"/>
                    </a:cubicBezTo>
                    <a:lnTo>
                      <a:pt x="194549" y="15231"/>
                    </a:lnTo>
                    <a:cubicBezTo>
                      <a:pt x="194549" y="6795"/>
                      <a:pt x="201355" y="0"/>
                      <a:pt x="209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Bullet1" descr="98f45b10-856b-4959-ac31-4d97d329d6d4"/>
              <p:cNvSpPr txBox="1"/>
              <p:nvPr/>
            </p:nvSpPr>
            <p:spPr>
              <a:xfrm>
                <a:off x="7400726" y="1977130"/>
                <a:ext cx="4118174" cy="4218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buSzPct val="25000"/>
                  <a:defRPr/>
                </a:pPr>
                <a:r>
                  <a:rPr lang="zh-CN" altLang="en-US" b="1" dirty="0"/>
                  <a:t>五星级酒店</a:t>
                </a:r>
                <a:endParaRPr lang="en-US" dirty="0"/>
              </a:p>
            </p:txBody>
          </p:sp>
          <p:sp>
            <p:nvSpPr>
              <p:cNvPr id="24" name="Text1" descr="f0233d9d-2ea6-4743-806a-e2ec3c52b7ea"/>
              <p:cNvSpPr/>
              <p:nvPr/>
            </p:nvSpPr>
            <p:spPr bwMode="auto">
              <a:xfrm>
                <a:off x="7400726" y="2398950"/>
                <a:ext cx="4118174" cy="566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三亚的五星级酒店设施齐全，服务周到，提供豪华的住宿环境和丰富的娱乐设施。</a:t>
                </a:r>
                <a:endParaRPr lang="en-US" dirty="0"/>
              </a:p>
            </p:txBody>
          </p:sp>
        </p:grpSp>
        <p:grpSp>
          <p:nvGrpSpPr>
            <p:cNvPr id="42" name="组合 41" descr="37095a4c-da70-400a-aad5-c70a05fceb84"/>
            <p:cNvGrpSpPr/>
            <p:nvPr/>
          </p:nvGrpSpPr>
          <p:grpSpPr>
            <a:xfrm>
              <a:off x="7361848" y="3195996"/>
              <a:ext cx="4157052" cy="1189134"/>
              <a:chOff x="7361848" y="3195996"/>
              <a:chExt cx="4157052" cy="1189134"/>
            </a:xfrm>
          </p:grpSpPr>
          <p:sp>
            <p:nvSpPr>
              <p:cNvPr id="19" name="IconBackground2" descr="bb294f0d-1d28-4eb4-8470-9eaec92984c6"/>
              <p:cNvSpPr/>
              <p:nvPr/>
            </p:nvSpPr>
            <p:spPr>
              <a:xfrm>
                <a:off x="7361848" y="3442776"/>
                <a:ext cx="524704" cy="524704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Icon2" descr="ef56d485-b630-4c69-87dc-7606246ee718"/>
              <p:cNvSpPr/>
              <p:nvPr/>
            </p:nvSpPr>
            <p:spPr>
              <a:xfrm>
                <a:off x="7470299" y="3598444"/>
                <a:ext cx="307802" cy="213369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600088" h="415983">
                    <a:moveTo>
                      <a:pt x="347817" y="339772"/>
                    </a:moveTo>
                    <a:lnTo>
                      <a:pt x="450603" y="339772"/>
                    </a:lnTo>
                    <a:lnTo>
                      <a:pt x="450603" y="345879"/>
                    </a:lnTo>
                    <a:lnTo>
                      <a:pt x="497302" y="345879"/>
                    </a:lnTo>
                    <a:lnTo>
                      <a:pt x="497302" y="339772"/>
                    </a:lnTo>
                    <a:lnTo>
                      <a:pt x="600088" y="339772"/>
                    </a:lnTo>
                    <a:cubicBezTo>
                      <a:pt x="600088" y="348462"/>
                      <a:pt x="595160" y="355508"/>
                      <a:pt x="588824" y="355508"/>
                    </a:cubicBezTo>
                    <a:lnTo>
                      <a:pt x="358847" y="355508"/>
                    </a:lnTo>
                    <a:cubicBezTo>
                      <a:pt x="352745" y="355508"/>
                      <a:pt x="347817" y="348462"/>
                      <a:pt x="347817" y="339772"/>
                    </a:cubicBezTo>
                    <a:close/>
                    <a:moveTo>
                      <a:pt x="0" y="339772"/>
                    </a:moveTo>
                    <a:lnTo>
                      <a:pt x="102786" y="339772"/>
                    </a:lnTo>
                    <a:lnTo>
                      <a:pt x="102786" y="345879"/>
                    </a:lnTo>
                    <a:lnTo>
                      <a:pt x="149485" y="345879"/>
                    </a:lnTo>
                    <a:lnTo>
                      <a:pt x="149485" y="339772"/>
                    </a:lnTo>
                    <a:lnTo>
                      <a:pt x="252271" y="339772"/>
                    </a:lnTo>
                    <a:cubicBezTo>
                      <a:pt x="252271" y="348462"/>
                      <a:pt x="247343" y="355508"/>
                      <a:pt x="241007" y="355508"/>
                    </a:cubicBezTo>
                    <a:lnTo>
                      <a:pt x="11264" y="355508"/>
                    </a:lnTo>
                    <a:cubicBezTo>
                      <a:pt x="4928" y="355508"/>
                      <a:pt x="0" y="348462"/>
                      <a:pt x="0" y="339772"/>
                    </a:cubicBezTo>
                    <a:close/>
                    <a:moveTo>
                      <a:pt x="383677" y="200406"/>
                    </a:moveTo>
                    <a:lnTo>
                      <a:pt x="564157" y="200406"/>
                    </a:lnTo>
                    <a:cubicBezTo>
                      <a:pt x="572606" y="200406"/>
                      <a:pt x="579412" y="207202"/>
                      <a:pt x="579412" y="215637"/>
                    </a:cubicBezTo>
                    <a:lnTo>
                      <a:pt x="579412" y="320378"/>
                    </a:lnTo>
                    <a:cubicBezTo>
                      <a:pt x="579412" y="328814"/>
                      <a:pt x="572606" y="335609"/>
                      <a:pt x="564157" y="335609"/>
                    </a:cubicBezTo>
                    <a:lnTo>
                      <a:pt x="383677" y="335609"/>
                    </a:lnTo>
                    <a:cubicBezTo>
                      <a:pt x="375228" y="335609"/>
                      <a:pt x="368422" y="328814"/>
                      <a:pt x="368422" y="320378"/>
                    </a:cubicBezTo>
                    <a:lnTo>
                      <a:pt x="368422" y="215637"/>
                    </a:lnTo>
                    <a:cubicBezTo>
                      <a:pt x="368422" y="207202"/>
                      <a:pt x="375228" y="200406"/>
                      <a:pt x="383677" y="200406"/>
                    </a:cubicBezTo>
                    <a:close/>
                    <a:moveTo>
                      <a:pt x="294283" y="200406"/>
                    </a:moveTo>
                    <a:lnTo>
                      <a:pt x="305783" y="200406"/>
                    </a:lnTo>
                    <a:lnTo>
                      <a:pt x="305783" y="385756"/>
                    </a:lnTo>
                    <a:lnTo>
                      <a:pt x="343097" y="385756"/>
                    </a:lnTo>
                    <a:lnTo>
                      <a:pt x="343097" y="395129"/>
                    </a:lnTo>
                    <a:lnTo>
                      <a:pt x="470530" y="395129"/>
                    </a:lnTo>
                    <a:lnTo>
                      <a:pt x="470530" y="406610"/>
                    </a:lnTo>
                    <a:lnTo>
                      <a:pt x="343097" y="406610"/>
                    </a:lnTo>
                    <a:lnTo>
                      <a:pt x="343097" y="415983"/>
                    </a:lnTo>
                    <a:lnTo>
                      <a:pt x="256969" y="415983"/>
                    </a:lnTo>
                    <a:lnTo>
                      <a:pt x="256969" y="406610"/>
                    </a:lnTo>
                    <a:lnTo>
                      <a:pt x="129770" y="406610"/>
                    </a:lnTo>
                    <a:lnTo>
                      <a:pt x="129770" y="395129"/>
                    </a:lnTo>
                    <a:lnTo>
                      <a:pt x="256969" y="395129"/>
                    </a:lnTo>
                    <a:lnTo>
                      <a:pt x="256969" y="385756"/>
                    </a:lnTo>
                    <a:lnTo>
                      <a:pt x="294283" y="385756"/>
                    </a:lnTo>
                    <a:close/>
                    <a:moveTo>
                      <a:pt x="35926" y="200406"/>
                    </a:moveTo>
                    <a:lnTo>
                      <a:pt x="216346" y="200406"/>
                    </a:lnTo>
                    <a:cubicBezTo>
                      <a:pt x="224792" y="200406"/>
                      <a:pt x="231596" y="207202"/>
                      <a:pt x="231596" y="215637"/>
                    </a:cubicBezTo>
                    <a:lnTo>
                      <a:pt x="231596" y="320378"/>
                    </a:lnTo>
                    <a:cubicBezTo>
                      <a:pt x="231596" y="328814"/>
                      <a:pt x="224792" y="335609"/>
                      <a:pt x="216346" y="335609"/>
                    </a:cubicBezTo>
                    <a:lnTo>
                      <a:pt x="35926" y="335609"/>
                    </a:lnTo>
                    <a:cubicBezTo>
                      <a:pt x="27480" y="335609"/>
                      <a:pt x="20676" y="328814"/>
                      <a:pt x="20676" y="320378"/>
                    </a:cubicBezTo>
                    <a:lnTo>
                      <a:pt x="20676" y="215637"/>
                    </a:lnTo>
                    <a:cubicBezTo>
                      <a:pt x="20676" y="207202"/>
                      <a:pt x="27480" y="200406"/>
                      <a:pt x="35926" y="200406"/>
                    </a:cubicBezTo>
                    <a:close/>
                    <a:moveTo>
                      <a:pt x="173873" y="139437"/>
                    </a:moveTo>
                    <a:lnTo>
                      <a:pt x="276659" y="139437"/>
                    </a:lnTo>
                    <a:lnTo>
                      <a:pt x="276659" y="145543"/>
                    </a:lnTo>
                    <a:lnTo>
                      <a:pt x="323358" y="145543"/>
                    </a:lnTo>
                    <a:lnTo>
                      <a:pt x="323358" y="139437"/>
                    </a:lnTo>
                    <a:lnTo>
                      <a:pt x="426144" y="139437"/>
                    </a:lnTo>
                    <a:cubicBezTo>
                      <a:pt x="426144" y="148127"/>
                      <a:pt x="421216" y="155173"/>
                      <a:pt x="414880" y="155173"/>
                    </a:cubicBezTo>
                    <a:lnTo>
                      <a:pt x="185137" y="155173"/>
                    </a:lnTo>
                    <a:cubicBezTo>
                      <a:pt x="178801" y="155173"/>
                      <a:pt x="173873" y="148127"/>
                      <a:pt x="173873" y="139437"/>
                    </a:cubicBezTo>
                    <a:close/>
                    <a:moveTo>
                      <a:pt x="209803" y="0"/>
                    </a:moveTo>
                    <a:lnTo>
                      <a:pt x="390263" y="0"/>
                    </a:lnTo>
                    <a:cubicBezTo>
                      <a:pt x="398711" y="0"/>
                      <a:pt x="405751" y="6795"/>
                      <a:pt x="405751" y="15231"/>
                    </a:cubicBezTo>
                    <a:lnTo>
                      <a:pt x="405751" y="119972"/>
                    </a:lnTo>
                    <a:cubicBezTo>
                      <a:pt x="405751" y="128407"/>
                      <a:pt x="398711" y="135203"/>
                      <a:pt x="390263" y="135203"/>
                    </a:cubicBezTo>
                    <a:lnTo>
                      <a:pt x="209803" y="135203"/>
                    </a:lnTo>
                    <a:cubicBezTo>
                      <a:pt x="201355" y="135203"/>
                      <a:pt x="194549" y="128407"/>
                      <a:pt x="194549" y="119972"/>
                    </a:cubicBezTo>
                    <a:lnTo>
                      <a:pt x="194549" y="15231"/>
                    </a:lnTo>
                    <a:cubicBezTo>
                      <a:pt x="194549" y="6795"/>
                      <a:pt x="201355" y="0"/>
                      <a:pt x="209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Bullet2" descr="0459bc12-6808-45e2-92e0-d456b03a7e32"/>
              <p:cNvSpPr txBox="1"/>
              <p:nvPr/>
            </p:nvSpPr>
            <p:spPr>
              <a:xfrm>
                <a:off x="7986612" y="3195996"/>
                <a:ext cx="3532288" cy="4218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buSzPct val="25000"/>
                  <a:defRPr/>
                </a:pPr>
                <a:r>
                  <a:rPr lang="zh-CN" altLang="en-US" b="1" dirty="0"/>
                  <a:t>度假村</a:t>
                </a:r>
                <a:endParaRPr lang="en-US" dirty="0"/>
              </a:p>
            </p:txBody>
          </p:sp>
          <p:sp>
            <p:nvSpPr>
              <p:cNvPr id="18" name="Text2" descr="e36abf77-af58-4802-b6d7-8deba4aa406f"/>
              <p:cNvSpPr/>
              <p:nvPr/>
            </p:nvSpPr>
            <p:spPr bwMode="auto">
              <a:xfrm>
                <a:off x="7986612" y="3617815"/>
                <a:ext cx="3532288" cy="76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度假村环境优美，私密性好，适合家庭和情侣度假，可以享受悠闲的时光。</a:t>
                </a:r>
                <a:endParaRPr lang="en-US" dirty="0"/>
              </a:p>
            </p:txBody>
          </p:sp>
        </p:grpSp>
        <p:grpSp>
          <p:nvGrpSpPr>
            <p:cNvPr id="43" name="组合 42" descr="cc836877-f867-42e7-970b-d64b600f7d12"/>
            <p:cNvGrpSpPr/>
            <p:nvPr/>
          </p:nvGrpSpPr>
          <p:grpSpPr>
            <a:xfrm>
              <a:off x="6775962" y="4570785"/>
              <a:ext cx="4742938" cy="988543"/>
              <a:chOff x="6775962" y="4570785"/>
              <a:chExt cx="4742938" cy="988543"/>
            </a:xfrm>
          </p:grpSpPr>
          <p:sp>
            <p:nvSpPr>
              <p:cNvPr id="13" name="IconBackground3" descr="9754cbf9-207a-4d7f-872a-438f35d0e46c"/>
              <p:cNvSpPr/>
              <p:nvPr/>
            </p:nvSpPr>
            <p:spPr>
              <a:xfrm>
                <a:off x="6775962" y="4739603"/>
                <a:ext cx="524704" cy="524704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190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con3" descr="f6baace2-5037-4307-9665-17f4a6127d0b"/>
              <p:cNvSpPr/>
              <p:nvPr/>
            </p:nvSpPr>
            <p:spPr>
              <a:xfrm>
                <a:off x="6884413" y="4895271"/>
                <a:ext cx="307802" cy="213369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600088" h="415983">
                    <a:moveTo>
                      <a:pt x="347817" y="339772"/>
                    </a:moveTo>
                    <a:lnTo>
                      <a:pt x="450603" y="339772"/>
                    </a:lnTo>
                    <a:lnTo>
                      <a:pt x="450603" y="345879"/>
                    </a:lnTo>
                    <a:lnTo>
                      <a:pt x="497302" y="345879"/>
                    </a:lnTo>
                    <a:lnTo>
                      <a:pt x="497302" y="339772"/>
                    </a:lnTo>
                    <a:lnTo>
                      <a:pt x="600088" y="339772"/>
                    </a:lnTo>
                    <a:cubicBezTo>
                      <a:pt x="600088" y="348462"/>
                      <a:pt x="595160" y="355508"/>
                      <a:pt x="588824" y="355508"/>
                    </a:cubicBezTo>
                    <a:lnTo>
                      <a:pt x="358847" y="355508"/>
                    </a:lnTo>
                    <a:cubicBezTo>
                      <a:pt x="352745" y="355508"/>
                      <a:pt x="347817" y="348462"/>
                      <a:pt x="347817" y="339772"/>
                    </a:cubicBezTo>
                    <a:close/>
                    <a:moveTo>
                      <a:pt x="0" y="339772"/>
                    </a:moveTo>
                    <a:lnTo>
                      <a:pt x="102786" y="339772"/>
                    </a:lnTo>
                    <a:lnTo>
                      <a:pt x="102786" y="345879"/>
                    </a:lnTo>
                    <a:lnTo>
                      <a:pt x="149485" y="345879"/>
                    </a:lnTo>
                    <a:lnTo>
                      <a:pt x="149485" y="339772"/>
                    </a:lnTo>
                    <a:lnTo>
                      <a:pt x="252271" y="339772"/>
                    </a:lnTo>
                    <a:cubicBezTo>
                      <a:pt x="252271" y="348462"/>
                      <a:pt x="247343" y="355508"/>
                      <a:pt x="241007" y="355508"/>
                    </a:cubicBezTo>
                    <a:lnTo>
                      <a:pt x="11264" y="355508"/>
                    </a:lnTo>
                    <a:cubicBezTo>
                      <a:pt x="4928" y="355508"/>
                      <a:pt x="0" y="348462"/>
                      <a:pt x="0" y="339772"/>
                    </a:cubicBezTo>
                    <a:close/>
                    <a:moveTo>
                      <a:pt x="383677" y="200406"/>
                    </a:moveTo>
                    <a:lnTo>
                      <a:pt x="564157" y="200406"/>
                    </a:lnTo>
                    <a:cubicBezTo>
                      <a:pt x="572606" y="200406"/>
                      <a:pt x="579412" y="207202"/>
                      <a:pt x="579412" y="215637"/>
                    </a:cubicBezTo>
                    <a:lnTo>
                      <a:pt x="579412" y="320378"/>
                    </a:lnTo>
                    <a:cubicBezTo>
                      <a:pt x="579412" y="328814"/>
                      <a:pt x="572606" y="335609"/>
                      <a:pt x="564157" y="335609"/>
                    </a:cubicBezTo>
                    <a:lnTo>
                      <a:pt x="383677" y="335609"/>
                    </a:lnTo>
                    <a:cubicBezTo>
                      <a:pt x="375228" y="335609"/>
                      <a:pt x="368422" y="328814"/>
                      <a:pt x="368422" y="320378"/>
                    </a:cubicBezTo>
                    <a:lnTo>
                      <a:pt x="368422" y="215637"/>
                    </a:lnTo>
                    <a:cubicBezTo>
                      <a:pt x="368422" y="207202"/>
                      <a:pt x="375228" y="200406"/>
                      <a:pt x="383677" y="200406"/>
                    </a:cubicBezTo>
                    <a:close/>
                    <a:moveTo>
                      <a:pt x="294283" y="200406"/>
                    </a:moveTo>
                    <a:lnTo>
                      <a:pt x="305783" y="200406"/>
                    </a:lnTo>
                    <a:lnTo>
                      <a:pt x="305783" y="385756"/>
                    </a:lnTo>
                    <a:lnTo>
                      <a:pt x="343097" y="385756"/>
                    </a:lnTo>
                    <a:lnTo>
                      <a:pt x="343097" y="395129"/>
                    </a:lnTo>
                    <a:lnTo>
                      <a:pt x="470530" y="395129"/>
                    </a:lnTo>
                    <a:lnTo>
                      <a:pt x="470530" y="406610"/>
                    </a:lnTo>
                    <a:lnTo>
                      <a:pt x="343097" y="406610"/>
                    </a:lnTo>
                    <a:lnTo>
                      <a:pt x="343097" y="415983"/>
                    </a:lnTo>
                    <a:lnTo>
                      <a:pt x="256969" y="415983"/>
                    </a:lnTo>
                    <a:lnTo>
                      <a:pt x="256969" y="406610"/>
                    </a:lnTo>
                    <a:lnTo>
                      <a:pt x="129770" y="406610"/>
                    </a:lnTo>
                    <a:lnTo>
                      <a:pt x="129770" y="395129"/>
                    </a:lnTo>
                    <a:lnTo>
                      <a:pt x="256969" y="395129"/>
                    </a:lnTo>
                    <a:lnTo>
                      <a:pt x="256969" y="385756"/>
                    </a:lnTo>
                    <a:lnTo>
                      <a:pt x="294283" y="385756"/>
                    </a:lnTo>
                    <a:close/>
                    <a:moveTo>
                      <a:pt x="35926" y="200406"/>
                    </a:moveTo>
                    <a:lnTo>
                      <a:pt x="216346" y="200406"/>
                    </a:lnTo>
                    <a:cubicBezTo>
                      <a:pt x="224792" y="200406"/>
                      <a:pt x="231596" y="207202"/>
                      <a:pt x="231596" y="215637"/>
                    </a:cubicBezTo>
                    <a:lnTo>
                      <a:pt x="231596" y="320378"/>
                    </a:lnTo>
                    <a:cubicBezTo>
                      <a:pt x="231596" y="328814"/>
                      <a:pt x="224792" y="335609"/>
                      <a:pt x="216346" y="335609"/>
                    </a:cubicBezTo>
                    <a:lnTo>
                      <a:pt x="35926" y="335609"/>
                    </a:lnTo>
                    <a:cubicBezTo>
                      <a:pt x="27480" y="335609"/>
                      <a:pt x="20676" y="328814"/>
                      <a:pt x="20676" y="320378"/>
                    </a:cubicBezTo>
                    <a:lnTo>
                      <a:pt x="20676" y="215637"/>
                    </a:lnTo>
                    <a:cubicBezTo>
                      <a:pt x="20676" y="207202"/>
                      <a:pt x="27480" y="200406"/>
                      <a:pt x="35926" y="200406"/>
                    </a:cubicBezTo>
                    <a:close/>
                    <a:moveTo>
                      <a:pt x="173873" y="139437"/>
                    </a:moveTo>
                    <a:lnTo>
                      <a:pt x="276659" y="139437"/>
                    </a:lnTo>
                    <a:lnTo>
                      <a:pt x="276659" y="145543"/>
                    </a:lnTo>
                    <a:lnTo>
                      <a:pt x="323358" y="145543"/>
                    </a:lnTo>
                    <a:lnTo>
                      <a:pt x="323358" y="139437"/>
                    </a:lnTo>
                    <a:lnTo>
                      <a:pt x="426144" y="139437"/>
                    </a:lnTo>
                    <a:cubicBezTo>
                      <a:pt x="426144" y="148127"/>
                      <a:pt x="421216" y="155173"/>
                      <a:pt x="414880" y="155173"/>
                    </a:cubicBezTo>
                    <a:lnTo>
                      <a:pt x="185137" y="155173"/>
                    </a:lnTo>
                    <a:cubicBezTo>
                      <a:pt x="178801" y="155173"/>
                      <a:pt x="173873" y="148127"/>
                      <a:pt x="173873" y="139437"/>
                    </a:cubicBezTo>
                    <a:close/>
                    <a:moveTo>
                      <a:pt x="209803" y="0"/>
                    </a:moveTo>
                    <a:lnTo>
                      <a:pt x="390263" y="0"/>
                    </a:lnTo>
                    <a:cubicBezTo>
                      <a:pt x="398711" y="0"/>
                      <a:pt x="405751" y="6795"/>
                      <a:pt x="405751" y="15231"/>
                    </a:cubicBezTo>
                    <a:lnTo>
                      <a:pt x="405751" y="119972"/>
                    </a:lnTo>
                    <a:cubicBezTo>
                      <a:pt x="405751" y="128407"/>
                      <a:pt x="398711" y="135203"/>
                      <a:pt x="390263" y="135203"/>
                    </a:cubicBezTo>
                    <a:lnTo>
                      <a:pt x="209803" y="135203"/>
                    </a:lnTo>
                    <a:cubicBezTo>
                      <a:pt x="201355" y="135203"/>
                      <a:pt x="194549" y="128407"/>
                      <a:pt x="194549" y="119972"/>
                    </a:cubicBezTo>
                    <a:lnTo>
                      <a:pt x="194549" y="15231"/>
                    </a:lnTo>
                    <a:cubicBezTo>
                      <a:pt x="194549" y="6795"/>
                      <a:pt x="201355" y="0"/>
                      <a:pt x="209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Bullet3" descr="2513eff5-17e2-40ea-8b3a-7db87732ff27"/>
              <p:cNvSpPr txBox="1"/>
              <p:nvPr/>
            </p:nvSpPr>
            <p:spPr>
              <a:xfrm>
                <a:off x="7400726" y="4570785"/>
                <a:ext cx="4118174" cy="4218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3765">
                  <a:buSzPct val="25000"/>
                  <a:defRPr/>
                </a:pPr>
                <a:r>
                  <a:rPr lang="zh-CN" altLang="en-US" b="1" dirty="0"/>
                  <a:t>特色酒店</a:t>
                </a:r>
                <a:endParaRPr lang="en-US" dirty="0"/>
              </a:p>
            </p:txBody>
          </p:sp>
          <p:sp>
            <p:nvSpPr>
              <p:cNvPr id="12" name="Text3" descr="32f18767-a46f-4d1e-8ae3-999b9d69344d"/>
              <p:cNvSpPr/>
              <p:nvPr/>
            </p:nvSpPr>
            <p:spPr bwMode="auto">
              <a:xfrm>
                <a:off x="7400726" y="4992605"/>
                <a:ext cx="4118174" cy="566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特色酒店设计独特，充满艺术氛围，让你在住宿的同时也能感受到不一样的文化体验。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民宿推荐</a:t>
            </a:r>
            <a:endParaRPr lang="en-US" dirty="0"/>
          </a:p>
        </p:txBody>
      </p:sp>
      <p:grpSp>
        <p:nvGrpSpPr>
          <p:cNvPr id="36" name="454d86db-6ade-4b71-bc1a-262e980615fd.source.3.zh-Hans.pptx" descr="033a3d9b-fc38-48f0-ae5d-2960b0eebaa1"/>
          <p:cNvGrpSpPr/>
          <p:nvPr/>
        </p:nvGrpSpPr>
        <p:grpSpPr>
          <a:xfrm>
            <a:off x="660399" y="1130300"/>
            <a:ext cx="10858500" cy="5003800"/>
            <a:chOff x="660399" y="1130300"/>
            <a:chExt cx="10858500" cy="5003800"/>
          </a:xfrm>
        </p:grpSpPr>
        <p:sp>
          <p:nvSpPr>
            <p:cNvPr id="17" name="Title" descr="99d43fb9-6d36-4433-833c-ab1cbb99c32d"/>
            <p:cNvSpPr>
              <a:spLocks noChangeAspect="1"/>
            </p:cNvSpPr>
            <p:nvPr/>
          </p:nvSpPr>
          <p:spPr>
            <a:xfrm>
              <a:off x="660399" y="1130300"/>
              <a:ext cx="10858500" cy="7101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温馨舒适的住宿选择</a:t>
              </a:r>
              <a:endParaRPr lang="en-US" dirty="0"/>
            </a:p>
          </p:txBody>
        </p:sp>
        <p:sp>
          <p:nvSpPr>
            <p:cNvPr id="31" name="Picture" descr="f32df229-9dbb-4823-ac5f-d2dfd251fe2d"/>
            <p:cNvSpPr/>
            <p:nvPr/>
          </p:nvSpPr>
          <p:spPr>
            <a:xfrm>
              <a:off x="685558" y="1965398"/>
              <a:ext cx="3948672" cy="4034599"/>
            </a:xfrm>
            <a:prstGeom prst="plaque">
              <a:avLst>
                <a:gd name="adj" fmla="val 7796"/>
              </a:avLst>
            </a:prstGeom>
            <a:blipFill>
              <a:blip r:embed="rId1" cstate="email"/>
              <a:stretch>
                <a:fillRect l="-1088" r="-1088"/>
              </a:stretch>
            </a:blipFill>
            <a:ln w="3175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18" name="组合 17" descr="2adc2ddc-9665-4091-84b6-b30f2b2b66a6"/>
            <p:cNvGrpSpPr>
              <a:grpSpLocks noChangeAspect="1"/>
            </p:cNvGrpSpPr>
            <p:nvPr/>
          </p:nvGrpSpPr>
          <p:grpSpPr>
            <a:xfrm>
              <a:off x="4884729" y="2298004"/>
              <a:ext cx="6621712" cy="1227225"/>
              <a:chOff x="4530749" y="2473471"/>
              <a:chExt cx="3257524" cy="1944225"/>
            </a:xfrm>
          </p:grpSpPr>
          <p:sp>
            <p:nvSpPr>
              <p:cNvPr id="28" name="ComponentBackground1" descr="cc510aff-3f4f-422b-9169-0463f25ebcc6"/>
              <p:cNvSpPr/>
              <p:nvPr/>
            </p:nvSpPr>
            <p:spPr>
              <a:xfrm>
                <a:off x="4530749" y="2473471"/>
                <a:ext cx="1614882" cy="955529"/>
              </a:xfrm>
              <a:custGeom>
                <a:avLst/>
                <a:gdLst>
                  <a:gd name="connsiteX0" fmla="*/ 1801727 w 2405293"/>
                  <a:gd name="connsiteY0" fmla="*/ 467042 h 581009"/>
                  <a:gd name="connsiteX1" fmla="*/ 1797069 w 2405293"/>
                  <a:gd name="connsiteY1" fmla="*/ 467271 h 581009"/>
                  <a:gd name="connsiteX2" fmla="*/ 1955846 w 2405293"/>
                  <a:gd name="connsiteY2" fmla="*/ 474115 h 581009"/>
                  <a:gd name="connsiteX3" fmla="*/ 1801727 w 2405293"/>
                  <a:gd name="connsiteY3" fmla="*/ 467042 h 581009"/>
                  <a:gd name="connsiteX4" fmla="*/ 1992390 w 2405293"/>
                  <a:gd name="connsiteY4" fmla="*/ 457661 h 581009"/>
                  <a:gd name="connsiteX5" fmla="*/ 1987972 w 2405293"/>
                  <a:gd name="connsiteY5" fmla="*/ 462764 h 581009"/>
                  <a:gd name="connsiteX6" fmla="*/ 2011262 w 2405293"/>
                  <a:gd name="connsiteY6" fmla="*/ 461618 h 581009"/>
                  <a:gd name="connsiteX7" fmla="*/ 1992390 w 2405293"/>
                  <a:gd name="connsiteY7" fmla="*/ 457661 h 581009"/>
                  <a:gd name="connsiteX8" fmla="*/ 2229019 w 2405293"/>
                  <a:gd name="connsiteY8" fmla="*/ 439831 h 581009"/>
                  <a:gd name="connsiteX9" fmla="*/ 2229083 w 2405293"/>
                  <a:gd name="connsiteY9" fmla="*/ 441130 h 581009"/>
                  <a:gd name="connsiteX10" fmla="*/ 2229019 w 2405293"/>
                  <a:gd name="connsiteY10" fmla="*/ 439831 h 581009"/>
                  <a:gd name="connsiteX11" fmla="*/ 39387 w 2405293"/>
                  <a:gd name="connsiteY11" fmla="*/ 374616 h 581009"/>
                  <a:gd name="connsiteX12" fmla="*/ 30071 w 2405293"/>
                  <a:gd name="connsiteY12" fmla="*/ 375074 h 581009"/>
                  <a:gd name="connsiteX13" fmla="*/ 39387 w 2405293"/>
                  <a:gd name="connsiteY13" fmla="*/ 374616 h 581009"/>
                  <a:gd name="connsiteX14" fmla="*/ 2034151 w 2405293"/>
                  <a:gd name="connsiteY14" fmla="*/ 177708 h 581009"/>
                  <a:gd name="connsiteX15" fmla="*/ 2043377 w 2405293"/>
                  <a:gd name="connsiteY15" fmla="*/ 177986 h 581009"/>
                  <a:gd name="connsiteX16" fmla="*/ 2034061 w 2405293"/>
                  <a:gd name="connsiteY16" fmla="*/ 178445 h 581009"/>
                  <a:gd name="connsiteX17" fmla="*/ 1755565 w 2405293"/>
                  <a:gd name="connsiteY17" fmla="*/ 104535 h 581009"/>
                  <a:gd name="connsiteX18" fmla="*/ 1751147 w 2405293"/>
                  <a:gd name="connsiteY18" fmla="*/ 109638 h 581009"/>
                  <a:gd name="connsiteX19" fmla="*/ 1755565 w 2405293"/>
                  <a:gd name="connsiteY19" fmla="*/ 104535 h 581009"/>
                  <a:gd name="connsiteX20" fmla="*/ 2047743 w 2405293"/>
                  <a:gd name="connsiteY20" fmla="*/ 70618 h 581009"/>
                  <a:gd name="connsiteX21" fmla="*/ 2043325 w 2405293"/>
                  <a:gd name="connsiteY21" fmla="*/ 75721 h 581009"/>
                  <a:gd name="connsiteX22" fmla="*/ 2033769 w 2405293"/>
                  <a:gd name="connsiteY22" fmla="*/ 71305 h 581009"/>
                  <a:gd name="connsiteX23" fmla="*/ 2047743 w 2405293"/>
                  <a:gd name="connsiteY23" fmla="*/ 70618 h 581009"/>
                  <a:gd name="connsiteX24" fmla="*/ 2000780 w 2405293"/>
                  <a:gd name="connsiteY24" fmla="*/ 65112 h 581009"/>
                  <a:gd name="connsiteX25" fmla="*/ 1996153 w 2405293"/>
                  <a:gd name="connsiteY25" fmla="*/ 65950 h 581009"/>
                  <a:gd name="connsiteX26" fmla="*/ 1996092 w 2405293"/>
                  <a:gd name="connsiteY26" fmla="*/ 66012 h 581009"/>
                  <a:gd name="connsiteX27" fmla="*/ 1992223 w 2405293"/>
                  <a:gd name="connsiteY27" fmla="*/ 66754 h 581009"/>
                  <a:gd name="connsiteX28" fmla="*/ 1987286 w 2405293"/>
                  <a:gd name="connsiteY28" fmla="*/ 75547 h 581009"/>
                  <a:gd name="connsiteX29" fmla="*/ 1996602 w 2405293"/>
                  <a:gd name="connsiteY29" fmla="*/ 75088 h 581009"/>
                  <a:gd name="connsiteX30" fmla="*/ 1991705 w 2405293"/>
                  <a:gd name="connsiteY30" fmla="*/ 70444 h 581009"/>
                  <a:gd name="connsiteX31" fmla="*/ 1996092 w 2405293"/>
                  <a:gd name="connsiteY31" fmla="*/ 66012 h 581009"/>
                  <a:gd name="connsiteX32" fmla="*/ 2000780 w 2405293"/>
                  <a:gd name="connsiteY32" fmla="*/ 65112 h 581009"/>
                  <a:gd name="connsiteX33" fmla="*/ 2010336 w 2405293"/>
                  <a:gd name="connsiteY33" fmla="*/ 69527 h 581009"/>
                  <a:gd name="connsiteX34" fmla="*/ 2000780 w 2405293"/>
                  <a:gd name="connsiteY34" fmla="*/ 65112 h 581009"/>
                  <a:gd name="connsiteX35" fmla="*/ 1963604 w 2405293"/>
                  <a:gd name="connsiteY35" fmla="*/ 62381 h 581009"/>
                  <a:gd name="connsiteX36" fmla="*/ 1944973 w 2405293"/>
                  <a:gd name="connsiteY36" fmla="*/ 63298 h 581009"/>
                  <a:gd name="connsiteX37" fmla="*/ 1963604 w 2405293"/>
                  <a:gd name="connsiteY37" fmla="*/ 62381 h 581009"/>
                  <a:gd name="connsiteX38" fmla="*/ 1219069 w 2405293"/>
                  <a:gd name="connsiteY38" fmla="*/ 0 h 581009"/>
                  <a:gd name="connsiteX39" fmla="*/ 1527603 w 2405293"/>
                  <a:gd name="connsiteY39" fmla="*/ 13808 h 581009"/>
                  <a:gd name="connsiteX40" fmla="*/ 959087 w 2405293"/>
                  <a:gd name="connsiteY40" fmla="*/ 17677 h 581009"/>
                  <a:gd name="connsiteX41" fmla="*/ 945113 w 2405293"/>
                  <a:gd name="connsiteY41" fmla="*/ 18365 h 581009"/>
                  <a:gd name="connsiteX42" fmla="*/ 1103891 w 2405293"/>
                  <a:gd name="connsiteY42" fmla="*/ 25209 h 581009"/>
                  <a:gd name="connsiteX43" fmla="*/ 1649598 w 2405293"/>
                  <a:gd name="connsiteY43" fmla="*/ 32233 h 581009"/>
                  <a:gd name="connsiteX44" fmla="*/ 2071033 w 2405293"/>
                  <a:gd name="connsiteY44" fmla="*/ 69472 h 581009"/>
                  <a:gd name="connsiteX45" fmla="*/ 2015138 w 2405293"/>
                  <a:gd name="connsiteY45" fmla="*/ 72222 h 581009"/>
                  <a:gd name="connsiteX46" fmla="*/ 2038907 w 2405293"/>
                  <a:gd name="connsiteY46" fmla="*/ 80824 h 581009"/>
                  <a:gd name="connsiteX47" fmla="*/ 2043325 w 2405293"/>
                  <a:gd name="connsiteY47" fmla="*/ 75721 h 581009"/>
                  <a:gd name="connsiteX48" fmla="*/ 2066615 w 2405293"/>
                  <a:gd name="connsiteY48" fmla="*/ 74575 h 581009"/>
                  <a:gd name="connsiteX49" fmla="*/ 2066854 w 2405293"/>
                  <a:gd name="connsiteY49" fmla="*/ 79449 h 581009"/>
                  <a:gd name="connsiteX50" fmla="*/ 2104118 w 2405293"/>
                  <a:gd name="connsiteY50" fmla="*/ 77615 h 581009"/>
                  <a:gd name="connsiteX51" fmla="*/ 2179587 w 2405293"/>
                  <a:gd name="connsiteY51" fmla="*/ 93118 h 581009"/>
                  <a:gd name="connsiteX52" fmla="*/ 1960034 w 2405293"/>
                  <a:gd name="connsiteY52" fmla="*/ 84704 h 581009"/>
                  <a:gd name="connsiteX53" fmla="*/ 1904138 w 2405293"/>
                  <a:gd name="connsiteY53" fmla="*/ 87454 h 581009"/>
                  <a:gd name="connsiteX54" fmla="*/ 2058962 w 2405293"/>
                  <a:gd name="connsiteY54" fmla="*/ 108823 h 581009"/>
                  <a:gd name="connsiteX55" fmla="*/ 1755565 w 2405293"/>
                  <a:gd name="connsiteY55" fmla="*/ 104535 h 581009"/>
                  <a:gd name="connsiteX56" fmla="*/ 1666825 w 2405293"/>
                  <a:gd name="connsiteY56" fmla="*/ 104015 h 581009"/>
                  <a:gd name="connsiteX57" fmla="*/ 1671723 w 2405293"/>
                  <a:gd name="connsiteY57" fmla="*/ 108660 h 581009"/>
                  <a:gd name="connsiteX58" fmla="*/ 1924601 w 2405293"/>
                  <a:gd name="connsiteY58" fmla="*/ 130090 h 581009"/>
                  <a:gd name="connsiteX59" fmla="*/ 1798909 w 2405293"/>
                  <a:gd name="connsiteY59" fmla="*/ 131389 h 581009"/>
                  <a:gd name="connsiteX60" fmla="*/ 1920423 w 2405293"/>
                  <a:gd name="connsiteY60" fmla="*/ 140067 h 581009"/>
                  <a:gd name="connsiteX61" fmla="*/ 1906929 w 2405293"/>
                  <a:gd name="connsiteY61" fmla="*/ 150501 h 581009"/>
                  <a:gd name="connsiteX62" fmla="*/ 2019128 w 2405293"/>
                  <a:gd name="connsiteY62" fmla="*/ 159638 h 581009"/>
                  <a:gd name="connsiteX63" fmla="*/ 1986522 w 2405293"/>
                  <a:gd name="connsiteY63" fmla="*/ 161242 h 581009"/>
                  <a:gd name="connsiteX64" fmla="*/ 1996078 w 2405293"/>
                  <a:gd name="connsiteY64" fmla="*/ 165657 h 581009"/>
                  <a:gd name="connsiteX65" fmla="*/ 2010532 w 2405293"/>
                  <a:gd name="connsiteY65" fmla="*/ 174717 h 581009"/>
                  <a:gd name="connsiteX66" fmla="*/ 2061529 w 2405293"/>
                  <a:gd name="connsiteY66" fmla="*/ 167323 h 581009"/>
                  <a:gd name="connsiteX67" fmla="*/ 2034842 w 2405293"/>
                  <a:gd name="connsiteY67" fmla="*/ 172070 h 581009"/>
                  <a:gd name="connsiteX68" fmla="*/ 2034151 w 2405293"/>
                  <a:gd name="connsiteY68" fmla="*/ 177708 h 581009"/>
                  <a:gd name="connsiteX69" fmla="*/ 1868334 w 2405293"/>
                  <a:gd name="connsiteY69" fmla="*/ 172716 h 581009"/>
                  <a:gd name="connsiteX70" fmla="*/ 1693471 w 2405293"/>
                  <a:gd name="connsiteY70" fmla="*/ 171100 h 581009"/>
                  <a:gd name="connsiteX71" fmla="*/ 1857130 w 2405293"/>
                  <a:gd name="connsiteY71" fmla="*/ 182264 h 581009"/>
                  <a:gd name="connsiteX72" fmla="*/ 2301393 w 2405293"/>
                  <a:gd name="connsiteY72" fmla="*/ 208935 h 581009"/>
                  <a:gd name="connsiteX73" fmla="*/ 2092338 w 2405293"/>
                  <a:gd name="connsiteY73" fmla="*/ 224106 h 581009"/>
                  <a:gd name="connsiteX74" fmla="*/ 2008016 w 2405293"/>
                  <a:gd name="connsiteY74" fmla="*/ 218484 h 581009"/>
                  <a:gd name="connsiteX75" fmla="*/ 2004077 w 2405293"/>
                  <a:gd name="connsiteY75" fmla="*/ 233334 h 581009"/>
                  <a:gd name="connsiteX76" fmla="*/ 2214315 w 2405293"/>
                  <a:gd name="connsiteY76" fmla="*/ 242206 h 581009"/>
                  <a:gd name="connsiteX77" fmla="*/ 2280469 w 2405293"/>
                  <a:gd name="connsiteY77" fmla="*/ 258167 h 581009"/>
                  <a:gd name="connsiteX78" fmla="*/ 2350338 w 2405293"/>
                  <a:gd name="connsiteY78" fmla="*/ 254730 h 581009"/>
                  <a:gd name="connsiteX79" fmla="*/ 2285607 w 2405293"/>
                  <a:gd name="connsiteY79" fmla="*/ 267686 h 581009"/>
                  <a:gd name="connsiteX80" fmla="*/ 2290504 w 2405293"/>
                  <a:gd name="connsiteY80" fmla="*/ 272330 h 581009"/>
                  <a:gd name="connsiteX81" fmla="*/ 2369928 w 2405293"/>
                  <a:gd name="connsiteY81" fmla="*/ 273307 h 581009"/>
                  <a:gd name="connsiteX82" fmla="*/ 2370168 w 2405293"/>
                  <a:gd name="connsiteY82" fmla="*/ 278182 h 581009"/>
                  <a:gd name="connsiteX83" fmla="*/ 2356674 w 2405293"/>
                  <a:gd name="connsiteY83" fmla="*/ 288616 h 581009"/>
                  <a:gd name="connsiteX84" fmla="*/ 2314992 w 2405293"/>
                  <a:gd name="connsiteY84" fmla="*/ 295552 h 581009"/>
                  <a:gd name="connsiteX85" fmla="*/ 2212758 w 2405293"/>
                  <a:gd name="connsiteY85" fmla="*/ 305468 h 581009"/>
                  <a:gd name="connsiteX86" fmla="*/ 2338931 w 2405293"/>
                  <a:gd name="connsiteY86" fmla="*/ 313916 h 581009"/>
                  <a:gd name="connsiteX87" fmla="*/ 2013259 w 2405293"/>
                  <a:gd name="connsiteY87" fmla="*/ 325053 h 581009"/>
                  <a:gd name="connsiteX88" fmla="*/ 2013499 w 2405293"/>
                  <a:gd name="connsiteY88" fmla="*/ 329927 h 581009"/>
                  <a:gd name="connsiteX89" fmla="*/ 2246802 w 2405293"/>
                  <a:gd name="connsiteY89" fmla="*/ 333106 h 581009"/>
                  <a:gd name="connsiteX90" fmla="*/ 2317390 w 2405293"/>
                  <a:gd name="connsiteY90" fmla="*/ 344288 h 581009"/>
                  <a:gd name="connsiteX91" fmla="*/ 2378183 w 2405293"/>
                  <a:gd name="connsiteY91" fmla="*/ 346183 h 581009"/>
                  <a:gd name="connsiteX92" fmla="*/ 2369347 w 2405293"/>
                  <a:gd name="connsiteY92" fmla="*/ 356388 h 581009"/>
                  <a:gd name="connsiteX93" fmla="*/ 2346537 w 2405293"/>
                  <a:gd name="connsiteY93" fmla="*/ 367282 h 581009"/>
                  <a:gd name="connsiteX94" fmla="*/ 2095321 w 2405293"/>
                  <a:gd name="connsiteY94" fmla="*/ 379641 h 581009"/>
                  <a:gd name="connsiteX95" fmla="*/ 2095561 w 2405293"/>
                  <a:gd name="connsiteY95" fmla="*/ 384515 h 581009"/>
                  <a:gd name="connsiteX96" fmla="*/ 2300437 w 2405293"/>
                  <a:gd name="connsiteY96" fmla="*/ 379321 h 581009"/>
                  <a:gd name="connsiteX97" fmla="*/ 2291601 w 2405293"/>
                  <a:gd name="connsiteY97" fmla="*/ 389526 h 581009"/>
                  <a:gd name="connsiteX98" fmla="*/ 2305815 w 2405293"/>
                  <a:gd name="connsiteY98" fmla="*/ 393712 h 581009"/>
                  <a:gd name="connsiteX99" fmla="*/ 2082786 w 2405293"/>
                  <a:gd name="connsiteY99" fmla="*/ 409571 h 581009"/>
                  <a:gd name="connsiteX100" fmla="*/ 2078367 w 2405293"/>
                  <a:gd name="connsiteY100" fmla="*/ 414673 h 581009"/>
                  <a:gd name="connsiteX101" fmla="*/ 2101897 w 2405293"/>
                  <a:gd name="connsiteY101" fmla="*/ 418401 h 581009"/>
                  <a:gd name="connsiteX102" fmla="*/ 2405293 w 2405293"/>
                  <a:gd name="connsiteY102" fmla="*/ 422690 h 581009"/>
                  <a:gd name="connsiteX103" fmla="*/ 2400875 w 2405293"/>
                  <a:gd name="connsiteY103" fmla="*/ 427793 h 581009"/>
                  <a:gd name="connsiteX104" fmla="*/ 2228843 w 2405293"/>
                  <a:gd name="connsiteY104" fmla="*/ 436257 h 581009"/>
                  <a:gd name="connsiteX105" fmla="*/ 2229019 w 2405293"/>
                  <a:gd name="connsiteY105" fmla="*/ 439831 h 581009"/>
                  <a:gd name="connsiteX106" fmla="*/ 2200761 w 2405293"/>
                  <a:gd name="connsiteY106" fmla="*/ 441221 h 581009"/>
                  <a:gd name="connsiteX107" fmla="*/ 2205179 w 2405293"/>
                  <a:gd name="connsiteY107" fmla="*/ 436118 h 581009"/>
                  <a:gd name="connsiteX108" fmla="*/ 1971651 w 2405293"/>
                  <a:gd name="connsiteY108" fmla="*/ 428392 h 581009"/>
                  <a:gd name="connsiteX109" fmla="*/ 2107603 w 2405293"/>
                  <a:gd name="connsiteY109" fmla="*/ 445804 h 581009"/>
                  <a:gd name="connsiteX110" fmla="*/ 2042632 w 2405293"/>
                  <a:gd name="connsiteY110" fmla="*/ 453887 h 581009"/>
                  <a:gd name="connsiteX111" fmla="*/ 2019103 w 2405293"/>
                  <a:gd name="connsiteY111" fmla="*/ 450158 h 581009"/>
                  <a:gd name="connsiteX112" fmla="*/ 2113203 w 2405293"/>
                  <a:gd name="connsiteY112" fmla="*/ 464745 h 581009"/>
                  <a:gd name="connsiteX113" fmla="*/ 2169338 w 2405293"/>
                  <a:gd name="connsiteY113" fmla="*/ 466869 h 581009"/>
                  <a:gd name="connsiteX114" fmla="*/ 2156084 w 2405293"/>
                  <a:gd name="connsiteY114" fmla="*/ 482177 h 581009"/>
                  <a:gd name="connsiteX115" fmla="*/ 2198245 w 2405293"/>
                  <a:gd name="connsiteY115" fmla="*/ 484988 h 581009"/>
                  <a:gd name="connsiteX116" fmla="*/ 2258558 w 2405293"/>
                  <a:gd name="connsiteY116" fmla="*/ 477135 h 581009"/>
                  <a:gd name="connsiteX117" fmla="*/ 2059522 w 2405293"/>
                  <a:gd name="connsiteY117" fmla="*/ 506144 h 581009"/>
                  <a:gd name="connsiteX118" fmla="*/ 1961706 w 2405293"/>
                  <a:gd name="connsiteY118" fmla="*/ 510956 h 581009"/>
                  <a:gd name="connsiteX119" fmla="*/ 1966603 w 2405293"/>
                  <a:gd name="connsiteY119" fmla="*/ 515601 h 581009"/>
                  <a:gd name="connsiteX120" fmla="*/ 2092536 w 2405293"/>
                  <a:gd name="connsiteY120" fmla="*/ 519175 h 581009"/>
                  <a:gd name="connsiteX121" fmla="*/ 2041539 w 2405293"/>
                  <a:gd name="connsiteY121" fmla="*/ 526570 h 581009"/>
                  <a:gd name="connsiteX122" fmla="*/ 2004515 w 2405293"/>
                  <a:gd name="connsiteY122" fmla="*/ 533277 h 581009"/>
                  <a:gd name="connsiteX123" fmla="*/ 1575185 w 2405293"/>
                  <a:gd name="connsiteY123" fmla="*/ 525413 h 581009"/>
                  <a:gd name="connsiteX124" fmla="*/ 1421306 w 2405293"/>
                  <a:gd name="connsiteY124" fmla="*/ 523213 h 581009"/>
                  <a:gd name="connsiteX125" fmla="*/ 1421546 w 2405293"/>
                  <a:gd name="connsiteY125" fmla="*/ 528087 h 581009"/>
                  <a:gd name="connsiteX126" fmla="*/ 1351437 w 2405293"/>
                  <a:gd name="connsiteY126" fmla="*/ 526650 h 581009"/>
                  <a:gd name="connsiteX127" fmla="*/ 1295542 w 2405293"/>
                  <a:gd name="connsiteY127" fmla="*/ 529400 h 581009"/>
                  <a:gd name="connsiteX128" fmla="*/ 401283 w 2405293"/>
                  <a:gd name="connsiteY128" fmla="*/ 549296 h 581009"/>
                  <a:gd name="connsiteX129" fmla="*/ 237847 w 2405293"/>
                  <a:gd name="connsiteY129" fmla="*/ 542681 h 581009"/>
                  <a:gd name="connsiteX130" fmla="*/ 233429 w 2405293"/>
                  <a:gd name="connsiteY130" fmla="*/ 547784 h 581009"/>
                  <a:gd name="connsiteX131" fmla="*/ 1133545 w 2405293"/>
                  <a:gd name="connsiteY131" fmla="*/ 552027 h 581009"/>
                  <a:gd name="connsiteX132" fmla="*/ 1395021 w 2405293"/>
                  <a:gd name="connsiteY132" fmla="*/ 558379 h 581009"/>
                  <a:gd name="connsiteX133" fmla="*/ 895823 w 2405293"/>
                  <a:gd name="connsiteY133" fmla="*/ 553952 h 581009"/>
                  <a:gd name="connsiteX134" fmla="*/ 667896 w 2405293"/>
                  <a:gd name="connsiteY134" fmla="*/ 565166 h 581009"/>
                  <a:gd name="connsiteX135" fmla="*/ 672794 w 2405293"/>
                  <a:gd name="connsiteY135" fmla="*/ 569810 h 581009"/>
                  <a:gd name="connsiteX136" fmla="*/ 1302102 w 2405293"/>
                  <a:gd name="connsiteY136" fmla="*/ 567835 h 581009"/>
                  <a:gd name="connsiteX137" fmla="*/ 966410 w 2405293"/>
                  <a:gd name="connsiteY137" fmla="*/ 565135 h 581009"/>
                  <a:gd name="connsiteX138" fmla="*/ 570630 w 2405293"/>
                  <a:gd name="connsiteY138" fmla="*/ 574837 h 581009"/>
                  <a:gd name="connsiteX139" fmla="*/ 445177 w 2405293"/>
                  <a:gd name="connsiteY139" fmla="*/ 581009 h 581009"/>
                  <a:gd name="connsiteX140" fmla="*/ 107583 w 2405293"/>
                  <a:gd name="connsiteY140" fmla="*/ 539645 h 581009"/>
                  <a:gd name="connsiteX141" fmla="*/ 116659 w 2405293"/>
                  <a:gd name="connsiteY141" fmla="*/ 534312 h 581009"/>
                  <a:gd name="connsiteX142" fmla="*/ 87768 w 2405293"/>
                  <a:gd name="connsiteY142" fmla="*/ 516518 h 581009"/>
                  <a:gd name="connsiteX143" fmla="*/ 35588 w 2405293"/>
                  <a:gd name="connsiteY143" fmla="*/ 499870 h 581009"/>
                  <a:gd name="connsiteX144" fmla="*/ 33926 w 2405293"/>
                  <a:gd name="connsiteY144" fmla="*/ 466078 h 581009"/>
                  <a:gd name="connsiteX145" fmla="*/ 123369 w 2405293"/>
                  <a:gd name="connsiteY145" fmla="*/ 480894 h 581009"/>
                  <a:gd name="connsiteX146" fmla="*/ 151077 w 2405293"/>
                  <a:gd name="connsiteY146" fmla="*/ 474646 h 581009"/>
                  <a:gd name="connsiteX147" fmla="*/ 99120 w 2405293"/>
                  <a:gd name="connsiteY147" fmla="*/ 462546 h 581009"/>
                  <a:gd name="connsiteX148" fmla="*/ 103539 w 2405293"/>
                  <a:gd name="connsiteY148" fmla="*/ 457443 h 581009"/>
                  <a:gd name="connsiteX149" fmla="*/ 102819 w 2405293"/>
                  <a:gd name="connsiteY149" fmla="*/ 442822 h 581009"/>
                  <a:gd name="connsiteX150" fmla="*/ 130767 w 2405293"/>
                  <a:gd name="connsiteY150" fmla="*/ 441447 h 581009"/>
                  <a:gd name="connsiteX151" fmla="*/ 82285 w 2405293"/>
                  <a:gd name="connsiteY151" fmla="*/ 405074 h 581009"/>
                  <a:gd name="connsiteX152" fmla="*/ 105335 w 2405293"/>
                  <a:gd name="connsiteY152" fmla="*/ 399055 h 581009"/>
                  <a:gd name="connsiteX153" fmla="*/ 44063 w 2405293"/>
                  <a:gd name="connsiteY153" fmla="*/ 387413 h 581009"/>
                  <a:gd name="connsiteX154" fmla="*/ 15396 w 2405293"/>
                  <a:gd name="connsiteY154" fmla="*/ 374167 h 581009"/>
                  <a:gd name="connsiteX155" fmla="*/ 19815 w 2405293"/>
                  <a:gd name="connsiteY155" fmla="*/ 369065 h 581009"/>
                  <a:gd name="connsiteX156" fmla="*/ 10259 w 2405293"/>
                  <a:gd name="connsiteY156" fmla="*/ 364649 h 581009"/>
                  <a:gd name="connsiteX157" fmla="*/ 5600 w 2405293"/>
                  <a:gd name="connsiteY157" fmla="*/ 364878 h 581009"/>
                  <a:gd name="connsiteX158" fmla="*/ 0 w 2405293"/>
                  <a:gd name="connsiteY158" fmla="*/ 345938 h 581009"/>
                  <a:gd name="connsiteX159" fmla="*/ 18631 w 2405293"/>
                  <a:gd name="connsiteY159" fmla="*/ 345022 h 581009"/>
                  <a:gd name="connsiteX160" fmla="*/ 79664 w 2405293"/>
                  <a:gd name="connsiteY160" fmla="*/ 351790 h 581009"/>
                  <a:gd name="connsiteX161" fmla="*/ 78721 w 2405293"/>
                  <a:gd name="connsiteY161" fmla="*/ 332620 h 581009"/>
                  <a:gd name="connsiteX162" fmla="*/ 92215 w 2405293"/>
                  <a:gd name="connsiteY162" fmla="*/ 322185 h 581009"/>
                  <a:gd name="connsiteX163" fmla="*/ 40035 w 2405293"/>
                  <a:gd name="connsiteY163" fmla="*/ 305537 h 581009"/>
                  <a:gd name="connsiteX164" fmla="*/ 21163 w 2405293"/>
                  <a:gd name="connsiteY164" fmla="*/ 301580 h 581009"/>
                  <a:gd name="connsiteX165" fmla="*/ 71681 w 2405293"/>
                  <a:gd name="connsiteY165" fmla="*/ 284438 h 581009"/>
                  <a:gd name="connsiteX166" fmla="*/ 113362 w 2405293"/>
                  <a:gd name="connsiteY166" fmla="*/ 277502 h 581009"/>
                  <a:gd name="connsiteX167" fmla="*/ 85655 w 2405293"/>
                  <a:gd name="connsiteY167" fmla="*/ 283750 h 581009"/>
                  <a:gd name="connsiteX168" fmla="*/ 151105 w 2405293"/>
                  <a:gd name="connsiteY168" fmla="*/ 285416 h 581009"/>
                  <a:gd name="connsiteX169" fmla="*/ 103583 w 2405293"/>
                  <a:gd name="connsiteY169" fmla="*/ 268538 h 581009"/>
                  <a:gd name="connsiteX170" fmla="*/ 70498 w 2405293"/>
                  <a:gd name="connsiteY170" fmla="*/ 260394 h 581009"/>
                  <a:gd name="connsiteX171" fmla="*/ 60702 w 2405293"/>
                  <a:gd name="connsiteY171" fmla="*/ 251106 h 581009"/>
                  <a:gd name="connsiteX172" fmla="*/ 65120 w 2405293"/>
                  <a:gd name="connsiteY172" fmla="*/ 246003 h 581009"/>
                  <a:gd name="connsiteX173" fmla="*/ 55565 w 2405293"/>
                  <a:gd name="connsiteY173" fmla="*/ 241588 h 581009"/>
                  <a:gd name="connsiteX174" fmla="*/ 92349 w 2405293"/>
                  <a:gd name="connsiteY174" fmla="*/ 230007 h 581009"/>
                  <a:gd name="connsiteX175" fmla="*/ 64161 w 2405293"/>
                  <a:gd name="connsiteY175" fmla="*/ 226508 h 581009"/>
                  <a:gd name="connsiteX176" fmla="*/ 96288 w 2405293"/>
                  <a:gd name="connsiteY176" fmla="*/ 215157 h 581009"/>
                  <a:gd name="connsiteX177" fmla="*/ 96048 w 2405293"/>
                  <a:gd name="connsiteY177" fmla="*/ 210284 h 581009"/>
                  <a:gd name="connsiteX178" fmla="*/ 155881 w 2405293"/>
                  <a:gd name="connsiteY178" fmla="*/ 192683 h 581009"/>
                  <a:gd name="connsiteX179" fmla="*/ 155401 w 2405293"/>
                  <a:gd name="connsiteY179" fmla="*/ 182936 h 581009"/>
                  <a:gd name="connsiteX180" fmla="*/ 80635 w 2405293"/>
                  <a:gd name="connsiteY180" fmla="*/ 181729 h 581009"/>
                  <a:gd name="connsiteX181" fmla="*/ 131393 w 2405293"/>
                  <a:gd name="connsiteY181" fmla="*/ 169461 h 581009"/>
                  <a:gd name="connsiteX182" fmla="*/ 130450 w 2405293"/>
                  <a:gd name="connsiteY182" fmla="*/ 150292 h 581009"/>
                  <a:gd name="connsiteX183" fmla="*/ 36348 w 2405293"/>
                  <a:gd name="connsiteY183" fmla="*/ 135705 h 581009"/>
                  <a:gd name="connsiteX184" fmla="*/ 73132 w 2405293"/>
                  <a:gd name="connsiteY184" fmla="*/ 124124 h 581009"/>
                  <a:gd name="connsiteX185" fmla="*/ 147658 w 2405293"/>
                  <a:gd name="connsiteY185" fmla="*/ 120458 h 581009"/>
                  <a:gd name="connsiteX186" fmla="*/ 67531 w 2405293"/>
                  <a:gd name="connsiteY186" fmla="*/ 105184 h 581009"/>
                  <a:gd name="connsiteX187" fmla="*/ 62633 w 2405293"/>
                  <a:gd name="connsiteY187" fmla="*/ 100540 h 581009"/>
                  <a:gd name="connsiteX188" fmla="*/ 144573 w 2405293"/>
                  <a:gd name="connsiteY188" fmla="*/ 57751 h 581009"/>
                  <a:gd name="connsiteX189" fmla="*/ 209304 w 2405293"/>
                  <a:gd name="connsiteY189" fmla="*/ 44795 h 581009"/>
                  <a:gd name="connsiteX190" fmla="*/ 260781 w 2405293"/>
                  <a:gd name="connsiteY190" fmla="*/ 47148 h 581009"/>
                  <a:gd name="connsiteX191" fmla="*/ 260541 w 2405293"/>
                  <a:gd name="connsiteY191" fmla="*/ 42274 h 581009"/>
                  <a:gd name="connsiteX192" fmla="*/ 204167 w 2405293"/>
                  <a:gd name="connsiteY192" fmla="*/ 35277 h 581009"/>
                  <a:gd name="connsiteX193" fmla="*/ 241430 w 2405293"/>
                  <a:gd name="connsiteY193" fmla="*/ 33444 h 581009"/>
                  <a:gd name="connsiteX194" fmla="*/ 441171 w 2405293"/>
                  <a:gd name="connsiteY194" fmla="*/ 18731 h 581009"/>
                  <a:gd name="connsiteX195" fmla="*/ 487509 w 2405293"/>
                  <a:gd name="connsiteY195" fmla="*/ 11566 h 581009"/>
                  <a:gd name="connsiteX196" fmla="*/ 571592 w 2405293"/>
                  <a:gd name="connsiteY196" fmla="*/ 12314 h 581009"/>
                  <a:gd name="connsiteX197" fmla="*/ 618410 w 2405293"/>
                  <a:gd name="connsiteY197" fmla="*/ 14897 h 581009"/>
                  <a:gd name="connsiteX198" fmla="*/ 1219069 w 2405293"/>
                  <a:gd name="connsiteY198" fmla="*/ 0 h 5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405293" h="581009">
                    <a:moveTo>
                      <a:pt x="1801727" y="467042"/>
                    </a:moveTo>
                    <a:cubicBezTo>
                      <a:pt x="1801727" y="467042"/>
                      <a:pt x="1801727" y="467042"/>
                      <a:pt x="1797069" y="467271"/>
                    </a:cubicBezTo>
                    <a:lnTo>
                      <a:pt x="1955846" y="474115"/>
                    </a:lnTo>
                    <a:cubicBezTo>
                      <a:pt x="1955846" y="474115"/>
                      <a:pt x="1955846" y="474115"/>
                      <a:pt x="1801727" y="467042"/>
                    </a:cubicBezTo>
                    <a:close/>
                    <a:moveTo>
                      <a:pt x="1992390" y="457661"/>
                    </a:moveTo>
                    <a:lnTo>
                      <a:pt x="1987972" y="462764"/>
                    </a:lnTo>
                    <a:cubicBezTo>
                      <a:pt x="1987972" y="462764"/>
                      <a:pt x="1987972" y="462764"/>
                      <a:pt x="2011262" y="461618"/>
                    </a:cubicBezTo>
                    <a:cubicBezTo>
                      <a:pt x="2011262" y="461618"/>
                      <a:pt x="2011262" y="461618"/>
                      <a:pt x="1992390" y="457661"/>
                    </a:cubicBezTo>
                    <a:close/>
                    <a:moveTo>
                      <a:pt x="2229019" y="439831"/>
                    </a:moveTo>
                    <a:lnTo>
                      <a:pt x="2229083" y="441130"/>
                    </a:lnTo>
                    <a:lnTo>
                      <a:pt x="2229019" y="439831"/>
                    </a:lnTo>
                    <a:close/>
                    <a:moveTo>
                      <a:pt x="39387" y="374616"/>
                    </a:moveTo>
                    <a:cubicBezTo>
                      <a:pt x="39387" y="374616"/>
                      <a:pt x="39387" y="374616"/>
                      <a:pt x="30071" y="375074"/>
                    </a:cubicBezTo>
                    <a:cubicBezTo>
                      <a:pt x="30550" y="384821"/>
                      <a:pt x="39387" y="374616"/>
                      <a:pt x="39387" y="374616"/>
                    </a:cubicBezTo>
                    <a:close/>
                    <a:moveTo>
                      <a:pt x="2034151" y="177708"/>
                    </a:moveTo>
                    <a:lnTo>
                      <a:pt x="2043377" y="177986"/>
                    </a:lnTo>
                    <a:cubicBezTo>
                      <a:pt x="2034061" y="178445"/>
                      <a:pt x="2034061" y="178445"/>
                      <a:pt x="2034061" y="178445"/>
                    </a:cubicBezTo>
                    <a:close/>
                    <a:moveTo>
                      <a:pt x="1755565" y="104535"/>
                    </a:moveTo>
                    <a:cubicBezTo>
                      <a:pt x="1755565" y="104535"/>
                      <a:pt x="1755565" y="104535"/>
                      <a:pt x="1751147" y="109638"/>
                    </a:cubicBezTo>
                    <a:cubicBezTo>
                      <a:pt x="1751147" y="109638"/>
                      <a:pt x="1751147" y="109638"/>
                      <a:pt x="1755565" y="104535"/>
                    </a:cubicBezTo>
                    <a:close/>
                    <a:moveTo>
                      <a:pt x="2047743" y="70618"/>
                    </a:moveTo>
                    <a:cubicBezTo>
                      <a:pt x="2043325" y="75721"/>
                      <a:pt x="2043325" y="75721"/>
                      <a:pt x="2043325" y="75721"/>
                    </a:cubicBezTo>
                    <a:cubicBezTo>
                      <a:pt x="2043325" y="75721"/>
                      <a:pt x="2043325" y="75721"/>
                      <a:pt x="2033769" y="71305"/>
                    </a:cubicBezTo>
                    <a:cubicBezTo>
                      <a:pt x="2038428" y="71076"/>
                      <a:pt x="2043325" y="75721"/>
                      <a:pt x="2047743" y="70618"/>
                    </a:cubicBezTo>
                    <a:close/>
                    <a:moveTo>
                      <a:pt x="2000780" y="65112"/>
                    </a:moveTo>
                    <a:cubicBezTo>
                      <a:pt x="1998451" y="65226"/>
                      <a:pt x="1997287" y="65284"/>
                      <a:pt x="1996153" y="65950"/>
                    </a:cubicBezTo>
                    <a:lnTo>
                      <a:pt x="1996092" y="66012"/>
                    </a:lnTo>
                    <a:lnTo>
                      <a:pt x="1992223" y="66754"/>
                    </a:lnTo>
                    <a:cubicBezTo>
                      <a:pt x="1989411" y="68114"/>
                      <a:pt x="1987202" y="70665"/>
                      <a:pt x="1987286" y="75547"/>
                    </a:cubicBezTo>
                    <a:cubicBezTo>
                      <a:pt x="1987286" y="75547"/>
                      <a:pt x="1987286" y="75547"/>
                      <a:pt x="1996602" y="75088"/>
                    </a:cubicBezTo>
                    <a:cubicBezTo>
                      <a:pt x="1996602" y="75088"/>
                      <a:pt x="1996602" y="75088"/>
                      <a:pt x="1991705" y="70444"/>
                    </a:cubicBezTo>
                    <a:lnTo>
                      <a:pt x="1996092" y="66012"/>
                    </a:lnTo>
                    <a:lnTo>
                      <a:pt x="2000780" y="65112"/>
                    </a:lnTo>
                    <a:cubicBezTo>
                      <a:pt x="2005439" y="64882"/>
                      <a:pt x="2010336" y="69527"/>
                      <a:pt x="2010336" y="69527"/>
                    </a:cubicBezTo>
                    <a:cubicBezTo>
                      <a:pt x="2005679" y="69757"/>
                      <a:pt x="2005439" y="64882"/>
                      <a:pt x="2000780" y="65112"/>
                    </a:cubicBezTo>
                    <a:close/>
                    <a:moveTo>
                      <a:pt x="1963604" y="62381"/>
                    </a:moveTo>
                    <a:lnTo>
                      <a:pt x="1944973" y="63298"/>
                    </a:lnTo>
                    <a:cubicBezTo>
                      <a:pt x="1949870" y="67942"/>
                      <a:pt x="1968981" y="76773"/>
                      <a:pt x="1963604" y="62381"/>
                    </a:cubicBezTo>
                    <a:close/>
                    <a:moveTo>
                      <a:pt x="1219069" y="0"/>
                    </a:moveTo>
                    <a:cubicBezTo>
                      <a:pt x="1322022" y="4706"/>
                      <a:pt x="1420062" y="4443"/>
                      <a:pt x="1527603" y="13808"/>
                    </a:cubicBezTo>
                    <a:cubicBezTo>
                      <a:pt x="1345792" y="13308"/>
                      <a:pt x="1149990" y="13170"/>
                      <a:pt x="959087" y="17677"/>
                    </a:cubicBezTo>
                    <a:cubicBezTo>
                      <a:pt x="959087" y="17677"/>
                      <a:pt x="959087" y="17677"/>
                      <a:pt x="945113" y="18365"/>
                    </a:cubicBezTo>
                    <a:cubicBezTo>
                      <a:pt x="945113" y="18365"/>
                      <a:pt x="945113" y="18365"/>
                      <a:pt x="1103891" y="25209"/>
                    </a:cubicBezTo>
                    <a:cubicBezTo>
                      <a:pt x="1103891" y="25209"/>
                      <a:pt x="1103891" y="25209"/>
                      <a:pt x="1649598" y="32233"/>
                    </a:cubicBezTo>
                    <a:cubicBezTo>
                      <a:pt x="1789727" y="39669"/>
                      <a:pt x="1934841" y="47186"/>
                      <a:pt x="2071033" y="69472"/>
                    </a:cubicBezTo>
                    <a:cubicBezTo>
                      <a:pt x="2057299" y="75034"/>
                      <a:pt x="2023735" y="57143"/>
                      <a:pt x="2015138" y="72222"/>
                    </a:cubicBezTo>
                    <a:cubicBezTo>
                      <a:pt x="2020276" y="81740"/>
                      <a:pt x="2029351" y="76408"/>
                      <a:pt x="2038907" y="80824"/>
                    </a:cubicBezTo>
                    <a:cubicBezTo>
                      <a:pt x="2038907" y="80824"/>
                      <a:pt x="2038907" y="80824"/>
                      <a:pt x="2043325" y="75721"/>
                    </a:cubicBezTo>
                    <a:cubicBezTo>
                      <a:pt x="2052881" y="80136"/>
                      <a:pt x="2062436" y="84551"/>
                      <a:pt x="2066615" y="74575"/>
                    </a:cubicBezTo>
                    <a:cubicBezTo>
                      <a:pt x="2066854" y="79449"/>
                      <a:pt x="2066854" y="79449"/>
                      <a:pt x="2066854" y="79449"/>
                    </a:cubicBezTo>
                    <a:cubicBezTo>
                      <a:pt x="2080348" y="69013"/>
                      <a:pt x="2090384" y="83176"/>
                      <a:pt x="2104118" y="77615"/>
                    </a:cubicBezTo>
                    <a:cubicBezTo>
                      <a:pt x="2127631" y="81018"/>
                      <a:pt x="2165374" y="88932"/>
                      <a:pt x="2179587" y="93118"/>
                    </a:cubicBezTo>
                    <a:cubicBezTo>
                      <a:pt x="2109719" y="96556"/>
                      <a:pt x="2025484" y="86369"/>
                      <a:pt x="1960034" y="84704"/>
                    </a:cubicBezTo>
                    <a:cubicBezTo>
                      <a:pt x="1941162" y="80747"/>
                      <a:pt x="1917633" y="77019"/>
                      <a:pt x="1904138" y="87454"/>
                    </a:cubicBezTo>
                    <a:cubicBezTo>
                      <a:pt x="1955768" y="99244"/>
                      <a:pt x="2011439" y="91946"/>
                      <a:pt x="2058962" y="108823"/>
                    </a:cubicBezTo>
                    <a:cubicBezTo>
                      <a:pt x="1960922" y="109088"/>
                      <a:pt x="1844066" y="100181"/>
                      <a:pt x="1755565" y="104535"/>
                    </a:cubicBezTo>
                    <a:cubicBezTo>
                      <a:pt x="1727138" y="96162"/>
                      <a:pt x="1695012" y="107514"/>
                      <a:pt x="1666825" y="104015"/>
                    </a:cubicBezTo>
                    <a:cubicBezTo>
                      <a:pt x="1666825" y="104015"/>
                      <a:pt x="1666825" y="104015"/>
                      <a:pt x="1671723" y="108660"/>
                    </a:cubicBezTo>
                    <a:cubicBezTo>
                      <a:pt x="1751850" y="123933"/>
                      <a:pt x="1840040" y="119594"/>
                      <a:pt x="1924601" y="130090"/>
                    </a:cubicBezTo>
                    <a:cubicBezTo>
                      <a:pt x="1887889" y="136782"/>
                      <a:pt x="1835693" y="119808"/>
                      <a:pt x="1798909" y="131389"/>
                    </a:cubicBezTo>
                    <a:cubicBezTo>
                      <a:pt x="1840999" y="139089"/>
                      <a:pt x="1882920" y="137026"/>
                      <a:pt x="1920423" y="140067"/>
                    </a:cubicBezTo>
                    <a:cubicBezTo>
                      <a:pt x="1916005" y="145170"/>
                      <a:pt x="1906449" y="140755"/>
                      <a:pt x="1906929" y="150501"/>
                    </a:cubicBezTo>
                    <a:cubicBezTo>
                      <a:pt x="1939224" y="148913"/>
                      <a:pt x="1986283" y="156368"/>
                      <a:pt x="2019128" y="159638"/>
                    </a:cubicBezTo>
                    <a:cubicBezTo>
                      <a:pt x="2019847" y="174259"/>
                      <a:pt x="2000017" y="150807"/>
                      <a:pt x="1986522" y="161242"/>
                    </a:cubicBezTo>
                    <a:cubicBezTo>
                      <a:pt x="1986762" y="166115"/>
                      <a:pt x="1991420" y="165886"/>
                      <a:pt x="1996078" y="165657"/>
                    </a:cubicBezTo>
                    <a:cubicBezTo>
                      <a:pt x="1991900" y="175634"/>
                      <a:pt x="2005634" y="170073"/>
                      <a:pt x="2010532" y="174717"/>
                    </a:cubicBezTo>
                    <a:cubicBezTo>
                      <a:pt x="2029403" y="178674"/>
                      <a:pt x="2042418" y="158492"/>
                      <a:pt x="2061529" y="167323"/>
                    </a:cubicBezTo>
                    <a:cubicBezTo>
                      <a:pt x="2054901" y="174976"/>
                      <a:pt x="2039740" y="169310"/>
                      <a:pt x="2034842" y="172070"/>
                    </a:cubicBezTo>
                    <a:lnTo>
                      <a:pt x="2034151" y="177708"/>
                    </a:lnTo>
                    <a:lnTo>
                      <a:pt x="1868334" y="172716"/>
                    </a:lnTo>
                    <a:cubicBezTo>
                      <a:pt x="1809922" y="170175"/>
                      <a:pt x="1751540" y="168243"/>
                      <a:pt x="1693471" y="171100"/>
                    </a:cubicBezTo>
                    <a:cubicBezTo>
                      <a:pt x="1745172" y="178001"/>
                      <a:pt x="1805174" y="170164"/>
                      <a:pt x="1857130" y="182264"/>
                    </a:cubicBezTo>
                    <a:cubicBezTo>
                      <a:pt x="2006114" y="179820"/>
                      <a:pt x="2147992" y="216482"/>
                      <a:pt x="2301393" y="208935"/>
                    </a:cubicBezTo>
                    <a:cubicBezTo>
                      <a:pt x="2241559" y="226535"/>
                      <a:pt x="2162206" y="220669"/>
                      <a:pt x="2092338" y="224106"/>
                    </a:cubicBezTo>
                    <a:cubicBezTo>
                      <a:pt x="2092338" y="224106"/>
                      <a:pt x="2092338" y="224106"/>
                      <a:pt x="2008016" y="218484"/>
                    </a:cubicBezTo>
                    <a:cubicBezTo>
                      <a:pt x="1994042" y="219171"/>
                      <a:pt x="2008495" y="228231"/>
                      <a:pt x="2004077" y="233334"/>
                    </a:cubicBezTo>
                    <a:cubicBezTo>
                      <a:pt x="2074409" y="239319"/>
                      <a:pt x="2148625" y="235667"/>
                      <a:pt x="2214315" y="242206"/>
                    </a:cubicBezTo>
                    <a:cubicBezTo>
                      <a:pt x="2224574" y="260917"/>
                      <a:pt x="2261358" y="249337"/>
                      <a:pt x="2280469" y="258167"/>
                    </a:cubicBezTo>
                    <a:cubicBezTo>
                      <a:pt x="2298861" y="252377"/>
                      <a:pt x="2327048" y="255876"/>
                      <a:pt x="2350338" y="254730"/>
                    </a:cubicBezTo>
                    <a:cubicBezTo>
                      <a:pt x="2332186" y="265394"/>
                      <a:pt x="2303998" y="261895"/>
                      <a:pt x="2285607" y="267686"/>
                    </a:cubicBezTo>
                    <a:cubicBezTo>
                      <a:pt x="2285607" y="267686"/>
                      <a:pt x="2285607" y="267686"/>
                      <a:pt x="2290504" y="272330"/>
                    </a:cubicBezTo>
                    <a:cubicBezTo>
                      <a:pt x="2290504" y="272330"/>
                      <a:pt x="2290504" y="272330"/>
                      <a:pt x="2369928" y="273307"/>
                    </a:cubicBezTo>
                    <a:cubicBezTo>
                      <a:pt x="2369928" y="273307"/>
                      <a:pt x="2369928" y="273307"/>
                      <a:pt x="2370168" y="278182"/>
                    </a:cubicBezTo>
                    <a:cubicBezTo>
                      <a:pt x="2360852" y="278640"/>
                      <a:pt x="2361332" y="288387"/>
                      <a:pt x="2356674" y="288616"/>
                    </a:cubicBezTo>
                    <a:cubicBezTo>
                      <a:pt x="2342700" y="289303"/>
                      <a:pt x="2328726" y="289991"/>
                      <a:pt x="2314992" y="295552"/>
                    </a:cubicBezTo>
                    <a:cubicBezTo>
                      <a:pt x="2277250" y="287638"/>
                      <a:pt x="2245124" y="298990"/>
                      <a:pt x="2212758" y="305468"/>
                    </a:cubicBezTo>
                    <a:cubicBezTo>
                      <a:pt x="2212758" y="305468"/>
                      <a:pt x="2212758" y="305468"/>
                      <a:pt x="2338931" y="313916"/>
                    </a:cubicBezTo>
                    <a:cubicBezTo>
                      <a:pt x="2231870" y="314298"/>
                      <a:pt x="2120319" y="324672"/>
                      <a:pt x="2013259" y="325053"/>
                    </a:cubicBezTo>
                    <a:cubicBezTo>
                      <a:pt x="2013259" y="325053"/>
                      <a:pt x="2013259" y="325053"/>
                      <a:pt x="2013499" y="329927"/>
                    </a:cubicBezTo>
                    <a:cubicBezTo>
                      <a:pt x="2088265" y="331134"/>
                      <a:pt x="2167618" y="337001"/>
                      <a:pt x="2246802" y="333106"/>
                    </a:cubicBezTo>
                    <a:cubicBezTo>
                      <a:pt x="2266393" y="351683"/>
                      <a:pt x="2293621" y="335687"/>
                      <a:pt x="2317390" y="344288"/>
                    </a:cubicBezTo>
                    <a:cubicBezTo>
                      <a:pt x="2317390" y="344288"/>
                      <a:pt x="2317390" y="344288"/>
                      <a:pt x="2378183" y="346183"/>
                    </a:cubicBezTo>
                    <a:cubicBezTo>
                      <a:pt x="2373765" y="351286"/>
                      <a:pt x="2374005" y="356159"/>
                      <a:pt x="2369347" y="356388"/>
                    </a:cubicBezTo>
                    <a:cubicBezTo>
                      <a:pt x="2359791" y="351973"/>
                      <a:pt x="2355613" y="361950"/>
                      <a:pt x="2346537" y="367282"/>
                    </a:cubicBezTo>
                    <a:cubicBezTo>
                      <a:pt x="2262934" y="376280"/>
                      <a:pt x="2179163" y="375516"/>
                      <a:pt x="2095321" y="379641"/>
                    </a:cubicBezTo>
                    <a:cubicBezTo>
                      <a:pt x="2095321" y="379641"/>
                      <a:pt x="2095321" y="379641"/>
                      <a:pt x="2095561" y="384515"/>
                    </a:cubicBezTo>
                    <a:cubicBezTo>
                      <a:pt x="2161251" y="391054"/>
                      <a:pt x="2230569" y="382758"/>
                      <a:pt x="2300437" y="379321"/>
                    </a:cubicBezTo>
                    <a:cubicBezTo>
                      <a:pt x="2300437" y="379321"/>
                      <a:pt x="2300437" y="379321"/>
                      <a:pt x="2291601" y="389526"/>
                    </a:cubicBezTo>
                    <a:cubicBezTo>
                      <a:pt x="2291601" y="389526"/>
                      <a:pt x="2291601" y="389526"/>
                      <a:pt x="2305815" y="393712"/>
                    </a:cubicBezTo>
                    <a:cubicBezTo>
                      <a:pt x="2231048" y="392505"/>
                      <a:pt x="2161970" y="405675"/>
                      <a:pt x="2082786" y="409571"/>
                    </a:cubicBezTo>
                    <a:cubicBezTo>
                      <a:pt x="2082786" y="409571"/>
                      <a:pt x="2082786" y="409571"/>
                      <a:pt x="2078367" y="414673"/>
                    </a:cubicBezTo>
                    <a:cubicBezTo>
                      <a:pt x="2078367" y="414673"/>
                      <a:pt x="2078367" y="414673"/>
                      <a:pt x="2101897" y="418401"/>
                    </a:cubicBezTo>
                    <a:cubicBezTo>
                      <a:pt x="2205074" y="427656"/>
                      <a:pt x="2298472" y="427946"/>
                      <a:pt x="2405293" y="422690"/>
                    </a:cubicBezTo>
                    <a:cubicBezTo>
                      <a:pt x="2405293" y="422690"/>
                      <a:pt x="2405293" y="422690"/>
                      <a:pt x="2400875" y="427793"/>
                    </a:cubicBezTo>
                    <a:cubicBezTo>
                      <a:pt x="2344980" y="430543"/>
                      <a:pt x="2284738" y="433507"/>
                      <a:pt x="2228843" y="436257"/>
                    </a:cubicBezTo>
                    <a:lnTo>
                      <a:pt x="2229019" y="439831"/>
                    </a:lnTo>
                    <a:lnTo>
                      <a:pt x="2200761" y="441221"/>
                    </a:lnTo>
                    <a:cubicBezTo>
                      <a:pt x="2200761" y="441221"/>
                      <a:pt x="2200761" y="441221"/>
                      <a:pt x="2205179" y="436118"/>
                    </a:cubicBezTo>
                    <a:cubicBezTo>
                      <a:pt x="2130189" y="430363"/>
                      <a:pt x="2046417" y="429599"/>
                      <a:pt x="1971651" y="428392"/>
                    </a:cubicBezTo>
                    <a:cubicBezTo>
                      <a:pt x="2018383" y="435538"/>
                      <a:pt x="2060784" y="443223"/>
                      <a:pt x="2107603" y="445804"/>
                    </a:cubicBezTo>
                    <a:cubicBezTo>
                      <a:pt x="2089211" y="451595"/>
                      <a:pt x="2065202" y="438120"/>
                      <a:pt x="2042632" y="453887"/>
                    </a:cubicBezTo>
                    <a:cubicBezTo>
                      <a:pt x="2037974" y="454116"/>
                      <a:pt x="2023760" y="449929"/>
                      <a:pt x="2019103" y="450158"/>
                    </a:cubicBezTo>
                    <a:cubicBezTo>
                      <a:pt x="2038917" y="473285"/>
                      <a:pt x="2085256" y="466120"/>
                      <a:pt x="2113203" y="464745"/>
                    </a:cubicBezTo>
                    <a:cubicBezTo>
                      <a:pt x="2113203" y="464745"/>
                      <a:pt x="2113203" y="464745"/>
                      <a:pt x="2169338" y="466869"/>
                    </a:cubicBezTo>
                    <a:cubicBezTo>
                      <a:pt x="2164920" y="471971"/>
                      <a:pt x="2146049" y="468014"/>
                      <a:pt x="2156084" y="482177"/>
                    </a:cubicBezTo>
                    <a:cubicBezTo>
                      <a:pt x="2165640" y="486592"/>
                      <a:pt x="2184271" y="485675"/>
                      <a:pt x="2198245" y="484988"/>
                    </a:cubicBezTo>
                    <a:cubicBezTo>
                      <a:pt x="2198245" y="484988"/>
                      <a:pt x="2198245" y="484988"/>
                      <a:pt x="2258558" y="477135"/>
                    </a:cubicBezTo>
                    <a:cubicBezTo>
                      <a:pt x="2208743" y="508573"/>
                      <a:pt x="2129390" y="502706"/>
                      <a:pt x="2059522" y="506144"/>
                    </a:cubicBezTo>
                    <a:cubicBezTo>
                      <a:pt x="2031814" y="512392"/>
                      <a:pt x="1993832" y="499605"/>
                      <a:pt x="1961706" y="510956"/>
                    </a:cubicBezTo>
                    <a:cubicBezTo>
                      <a:pt x="1961706" y="510956"/>
                      <a:pt x="1961706" y="510956"/>
                      <a:pt x="1966603" y="515601"/>
                    </a:cubicBezTo>
                    <a:cubicBezTo>
                      <a:pt x="2008214" y="513553"/>
                      <a:pt x="2054793" y="511262"/>
                      <a:pt x="2092536" y="519175"/>
                    </a:cubicBezTo>
                    <a:cubicBezTo>
                      <a:pt x="2078802" y="524737"/>
                      <a:pt x="2060170" y="525654"/>
                      <a:pt x="2041539" y="526570"/>
                    </a:cubicBezTo>
                    <a:cubicBezTo>
                      <a:pt x="2041539" y="526570"/>
                      <a:pt x="2041539" y="526570"/>
                      <a:pt x="2004515" y="533277"/>
                    </a:cubicBezTo>
                    <a:cubicBezTo>
                      <a:pt x="2004515" y="533277"/>
                      <a:pt x="2004515" y="533277"/>
                      <a:pt x="1575185" y="525413"/>
                    </a:cubicBezTo>
                    <a:cubicBezTo>
                      <a:pt x="1575185" y="525413"/>
                      <a:pt x="1575185" y="525413"/>
                      <a:pt x="1421306" y="523213"/>
                    </a:cubicBezTo>
                    <a:cubicBezTo>
                      <a:pt x="1421306" y="523213"/>
                      <a:pt x="1421306" y="523213"/>
                      <a:pt x="1421546" y="528087"/>
                    </a:cubicBezTo>
                    <a:cubicBezTo>
                      <a:pt x="1407092" y="519027"/>
                      <a:pt x="1364931" y="516216"/>
                      <a:pt x="1351437" y="526650"/>
                    </a:cubicBezTo>
                    <a:cubicBezTo>
                      <a:pt x="1336984" y="517591"/>
                      <a:pt x="1309037" y="518966"/>
                      <a:pt x="1295542" y="529400"/>
                    </a:cubicBezTo>
                    <a:cubicBezTo>
                      <a:pt x="1001221" y="519779"/>
                      <a:pt x="694181" y="530000"/>
                      <a:pt x="401283" y="549296"/>
                    </a:cubicBezTo>
                    <a:cubicBezTo>
                      <a:pt x="401283" y="549296"/>
                      <a:pt x="401283" y="549296"/>
                      <a:pt x="237847" y="542681"/>
                    </a:cubicBezTo>
                    <a:cubicBezTo>
                      <a:pt x="237847" y="542681"/>
                      <a:pt x="237847" y="542681"/>
                      <a:pt x="233429" y="547784"/>
                    </a:cubicBezTo>
                    <a:cubicBezTo>
                      <a:pt x="538265" y="581314"/>
                      <a:pt x="825011" y="538220"/>
                      <a:pt x="1133545" y="552027"/>
                    </a:cubicBezTo>
                    <a:cubicBezTo>
                      <a:pt x="1217611" y="552451"/>
                      <a:pt x="1310459" y="547883"/>
                      <a:pt x="1395021" y="558379"/>
                    </a:cubicBezTo>
                    <a:cubicBezTo>
                      <a:pt x="1395021" y="558379"/>
                      <a:pt x="1395021" y="558379"/>
                      <a:pt x="895823" y="553952"/>
                    </a:cubicBezTo>
                    <a:cubicBezTo>
                      <a:pt x="816639" y="557848"/>
                      <a:pt x="742183" y="556625"/>
                      <a:pt x="667896" y="565166"/>
                    </a:cubicBezTo>
                    <a:cubicBezTo>
                      <a:pt x="667896" y="565166"/>
                      <a:pt x="667896" y="565166"/>
                      <a:pt x="672794" y="569810"/>
                    </a:cubicBezTo>
                    <a:cubicBezTo>
                      <a:pt x="886747" y="559284"/>
                      <a:pt x="1110495" y="558046"/>
                      <a:pt x="1302102" y="567835"/>
                    </a:cubicBezTo>
                    <a:cubicBezTo>
                      <a:pt x="1302102" y="567835"/>
                      <a:pt x="1302102" y="567835"/>
                      <a:pt x="966410" y="565135"/>
                    </a:cubicBezTo>
                    <a:cubicBezTo>
                      <a:pt x="966410" y="565135"/>
                      <a:pt x="966410" y="565135"/>
                      <a:pt x="570630" y="574837"/>
                    </a:cubicBezTo>
                    <a:cubicBezTo>
                      <a:pt x="529019" y="576884"/>
                      <a:pt x="487098" y="578946"/>
                      <a:pt x="445177" y="581009"/>
                    </a:cubicBezTo>
                    <a:cubicBezTo>
                      <a:pt x="333234" y="577072"/>
                      <a:pt x="207541" y="578370"/>
                      <a:pt x="107583" y="539645"/>
                    </a:cubicBezTo>
                    <a:cubicBezTo>
                      <a:pt x="107583" y="539645"/>
                      <a:pt x="107583" y="539645"/>
                      <a:pt x="116659" y="534312"/>
                    </a:cubicBezTo>
                    <a:cubicBezTo>
                      <a:pt x="102685" y="535000"/>
                      <a:pt x="110818" y="510498"/>
                      <a:pt x="87768" y="516518"/>
                    </a:cubicBezTo>
                    <a:cubicBezTo>
                      <a:pt x="69137" y="517435"/>
                      <a:pt x="54460" y="503826"/>
                      <a:pt x="35588" y="499870"/>
                    </a:cubicBezTo>
                    <a:cubicBezTo>
                      <a:pt x="35588" y="499870"/>
                      <a:pt x="35588" y="499870"/>
                      <a:pt x="33926" y="466078"/>
                    </a:cubicBezTo>
                    <a:cubicBezTo>
                      <a:pt x="57679" y="474355"/>
                      <a:pt x="94942" y="472522"/>
                      <a:pt x="123369" y="480894"/>
                    </a:cubicBezTo>
                    <a:cubicBezTo>
                      <a:pt x="127548" y="470917"/>
                      <a:pt x="142240" y="484851"/>
                      <a:pt x="151077" y="474646"/>
                    </a:cubicBezTo>
                    <a:cubicBezTo>
                      <a:pt x="132205" y="470688"/>
                      <a:pt x="117992" y="466502"/>
                      <a:pt x="99120" y="462546"/>
                    </a:cubicBezTo>
                    <a:cubicBezTo>
                      <a:pt x="103539" y="457443"/>
                      <a:pt x="103539" y="457443"/>
                      <a:pt x="103539" y="457443"/>
                    </a:cubicBezTo>
                    <a:cubicBezTo>
                      <a:pt x="93983" y="453027"/>
                      <a:pt x="102819" y="442822"/>
                      <a:pt x="102819" y="442822"/>
                    </a:cubicBezTo>
                    <a:cubicBezTo>
                      <a:pt x="102819" y="442822"/>
                      <a:pt x="102819" y="442822"/>
                      <a:pt x="130767" y="441447"/>
                    </a:cubicBezTo>
                    <a:cubicBezTo>
                      <a:pt x="129344" y="412530"/>
                      <a:pt x="87886" y="424015"/>
                      <a:pt x="82285" y="405074"/>
                    </a:cubicBezTo>
                    <a:cubicBezTo>
                      <a:pt x="91362" y="399743"/>
                      <a:pt x="100917" y="404158"/>
                      <a:pt x="105335" y="399055"/>
                    </a:cubicBezTo>
                    <a:cubicBezTo>
                      <a:pt x="90882" y="389995"/>
                      <a:pt x="67592" y="391141"/>
                      <a:pt x="44063" y="387413"/>
                    </a:cubicBezTo>
                    <a:cubicBezTo>
                      <a:pt x="43344" y="372792"/>
                      <a:pt x="20773" y="388559"/>
                      <a:pt x="15396" y="374167"/>
                    </a:cubicBezTo>
                    <a:cubicBezTo>
                      <a:pt x="20054" y="373938"/>
                      <a:pt x="20054" y="373938"/>
                      <a:pt x="19815" y="369065"/>
                    </a:cubicBezTo>
                    <a:cubicBezTo>
                      <a:pt x="15156" y="369294"/>
                      <a:pt x="14917" y="364420"/>
                      <a:pt x="10259" y="364649"/>
                    </a:cubicBezTo>
                    <a:cubicBezTo>
                      <a:pt x="10259" y="364649"/>
                      <a:pt x="10259" y="364649"/>
                      <a:pt x="5600" y="364878"/>
                    </a:cubicBezTo>
                    <a:cubicBezTo>
                      <a:pt x="14693" y="359872"/>
                      <a:pt x="239" y="350812"/>
                      <a:pt x="0" y="345938"/>
                    </a:cubicBezTo>
                    <a:cubicBezTo>
                      <a:pt x="0" y="345938"/>
                      <a:pt x="0" y="345938"/>
                      <a:pt x="18631" y="345022"/>
                    </a:cubicBezTo>
                    <a:cubicBezTo>
                      <a:pt x="18631" y="345022"/>
                      <a:pt x="18631" y="345022"/>
                      <a:pt x="79664" y="351790"/>
                    </a:cubicBezTo>
                    <a:cubicBezTo>
                      <a:pt x="84098" y="347012"/>
                      <a:pt x="74303" y="337723"/>
                      <a:pt x="78721" y="332620"/>
                    </a:cubicBezTo>
                    <a:cubicBezTo>
                      <a:pt x="78721" y="332620"/>
                      <a:pt x="78721" y="332620"/>
                      <a:pt x="92215" y="322185"/>
                    </a:cubicBezTo>
                    <a:cubicBezTo>
                      <a:pt x="77538" y="308577"/>
                      <a:pt x="50293" y="324248"/>
                      <a:pt x="40035" y="305537"/>
                    </a:cubicBezTo>
                    <a:cubicBezTo>
                      <a:pt x="30719" y="305995"/>
                      <a:pt x="26301" y="311098"/>
                      <a:pt x="21163" y="301580"/>
                    </a:cubicBezTo>
                    <a:cubicBezTo>
                      <a:pt x="29520" y="281627"/>
                      <a:pt x="57707" y="285125"/>
                      <a:pt x="71681" y="284438"/>
                    </a:cubicBezTo>
                    <a:cubicBezTo>
                      <a:pt x="75619" y="269588"/>
                      <a:pt x="99389" y="278189"/>
                      <a:pt x="113362" y="277502"/>
                    </a:cubicBezTo>
                    <a:cubicBezTo>
                      <a:pt x="104286" y="282833"/>
                      <a:pt x="94491" y="273545"/>
                      <a:pt x="85655" y="283750"/>
                    </a:cubicBezTo>
                    <a:cubicBezTo>
                      <a:pt x="108944" y="282604"/>
                      <a:pt x="128055" y="291435"/>
                      <a:pt x="151105" y="285416"/>
                    </a:cubicBezTo>
                    <a:cubicBezTo>
                      <a:pt x="141086" y="271578"/>
                      <a:pt x="122215" y="267621"/>
                      <a:pt x="103583" y="268538"/>
                    </a:cubicBezTo>
                    <a:cubicBezTo>
                      <a:pt x="94027" y="264123"/>
                      <a:pt x="84712" y="264581"/>
                      <a:pt x="70498" y="260394"/>
                    </a:cubicBezTo>
                    <a:cubicBezTo>
                      <a:pt x="74916" y="255292"/>
                      <a:pt x="65360" y="250877"/>
                      <a:pt x="60702" y="251106"/>
                    </a:cubicBezTo>
                    <a:cubicBezTo>
                      <a:pt x="60702" y="251106"/>
                      <a:pt x="60702" y="251106"/>
                      <a:pt x="65120" y="246003"/>
                    </a:cubicBezTo>
                    <a:cubicBezTo>
                      <a:pt x="64881" y="241129"/>
                      <a:pt x="60463" y="246232"/>
                      <a:pt x="55565" y="241588"/>
                    </a:cubicBezTo>
                    <a:cubicBezTo>
                      <a:pt x="69779" y="245774"/>
                      <a:pt x="78615" y="235568"/>
                      <a:pt x="92349" y="230007"/>
                    </a:cubicBezTo>
                    <a:cubicBezTo>
                      <a:pt x="92349" y="230007"/>
                      <a:pt x="92349" y="230007"/>
                      <a:pt x="64161" y="226508"/>
                    </a:cubicBezTo>
                    <a:cubicBezTo>
                      <a:pt x="73238" y="221176"/>
                      <a:pt x="92349" y="230007"/>
                      <a:pt x="96288" y="215157"/>
                    </a:cubicBezTo>
                    <a:cubicBezTo>
                      <a:pt x="96288" y="215157"/>
                      <a:pt x="96288" y="215157"/>
                      <a:pt x="96048" y="210284"/>
                    </a:cubicBezTo>
                    <a:cubicBezTo>
                      <a:pt x="110245" y="214145"/>
                      <a:pt x="127454" y="184311"/>
                      <a:pt x="155881" y="192683"/>
                    </a:cubicBezTo>
                    <a:cubicBezTo>
                      <a:pt x="160539" y="192454"/>
                      <a:pt x="155641" y="187810"/>
                      <a:pt x="155401" y="182936"/>
                    </a:cubicBezTo>
                    <a:cubicBezTo>
                      <a:pt x="155401" y="182936"/>
                      <a:pt x="155401" y="182936"/>
                      <a:pt x="80635" y="181729"/>
                    </a:cubicBezTo>
                    <a:cubicBezTo>
                      <a:pt x="93410" y="156673"/>
                      <a:pt x="117419" y="170148"/>
                      <a:pt x="131393" y="169461"/>
                    </a:cubicBezTo>
                    <a:cubicBezTo>
                      <a:pt x="126271" y="160268"/>
                      <a:pt x="126032" y="155394"/>
                      <a:pt x="130450" y="150292"/>
                    </a:cubicBezTo>
                    <a:cubicBezTo>
                      <a:pt x="102038" y="142244"/>
                      <a:pt x="68954" y="134101"/>
                      <a:pt x="36348" y="135705"/>
                    </a:cubicBezTo>
                    <a:cubicBezTo>
                      <a:pt x="40526" y="125728"/>
                      <a:pt x="59398" y="129686"/>
                      <a:pt x="73132" y="124124"/>
                    </a:cubicBezTo>
                    <a:cubicBezTo>
                      <a:pt x="96422" y="122978"/>
                      <a:pt x="124608" y="126478"/>
                      <a:pt x="147658" y="120458"/>
                    </a:cubicBezTo>
                    <a:cubicBezTo>
                      <a:pt x="118768" y="102664"/>
                      <a:pt x="96661" y="127853"/>
                      <a:pt x="67531" y="105184"/>
                    </a:cubicBezTo>
                    <a:cubicBezTo>
                      <a:pt x="67531" y="105184"/>
                      <a:pt x="67531" y="105184"/>
                      <a:pt x="62633" y="100540"/>
                    </a:cubicBezTo>
                    <a:cubicBezTo>
                      <a:pt x="84500" y="70477"/>
                      <a:pt x="117105" y="68873"/>
                      <a:pt x="144573" y="57751"/>
                    </a:cubicBezTo>
                    <a:cubicBezTo>
                      <a:pt x="157588" y="37569"/>
                      <a:pt x="186255" y="50814"/>
                      <a:pt x="209304" y="44795"/>
                    </a:cubicBezTo>
                    <a:cubicBezTo>
                      <a:pt x="223758" y="53855"/>
                      <a:pt x="241910" y="43191"/>
                      <a:pt x="260781" y="47148"/>
                    </a:cubicBezTo>
                    <a:cubicBezTo>
                      <a:pt x="260781" y="47148"/>
                      <a:pt x="260781" y="47148"/>
                      <a:pt x="260541" y="42274"/>
                    </a:cubicBezTo>
                    <a:cubicBezTo>
                      <a:pt x="241670" y="38317"/>
                      <a:pt x="218621" y="44337"/>
                      <a:pt x="204167" y="35277"/>
                    </a:cubicBezTo>
                    <a:cubicBezTo>
                      <a:pt x="208586" y="30174"/>
                      <a:pt x="232354" y="38776"/>
                      <a:pt x="241430" y="33444"/>
                    </a:cubicBezTo>
                    <a:cubicBezTo>
                      <a:pt x="306162" y="20488"/>
                      <a:pt x="375959" y="21939"/>
                      <a:pt x="441171" y="18731"/>
                    </a:cubicBezTo>
                    <a:cubicBezTo>
                      <a:pt x="455144" y="18043"/>
                      <a:pt x="478913" y="26645"/>
                      <a:pt x="487509" y="11566"/>
                    </a:cubicBezTo>
                    <a:cubicBezTo>
                      <a:pt x="511039" y="15293"/>
                      <a:pt x="543405" y="8816"/>
                      <a:pt x="571592" y="12314"/>
                    </a:cubicBezTo>
                    <a:cubicBezTo>
                      <a:pt x="585086" y="1880"/>
                      <a:pt x="604197" y="10710"/>
                      <a:pt x="618410" y="14897"/>
                    </a:cubicBezTo>
                    <a:cubicBezTo>
                      <a:pt x="813508" y="738"/>
                      <a:pt x="1018609" y="93"/>
                      <a:pt x="12190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/>
              </a:p>
            </p:txBody>
          </p:sp>
          <p:sp>
            <p:nvSpPr>
              <p:cNvPr id="29" name="Text1" descr="299dab02-1e35-45df-9d75-18ec1d6059b6"/>
              <p:cNvSpPr txBox="1"/>
              <p:nvPr/>
            </p:nvSpPr>
            <p:spPr>
              <a:xfrm>
                <a:off x="4551991" y="3386603"/>
                <a:ext cx="3236282" cy="1031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海边民宿可以让你近距离感受大海的魅力，清晨醒来就能看到美丽的海景，十分惬意。</a:t>
                </a:r>
                <a:endParaRPr lang="en-US" dirty="0"/>
              </a:p>
            </p:txBody>
          </p:sp>
          <p:sp>
            <p:nvSpPr>
              <p:cNvPr id="30" name="Bullet1" descr="02dedf5d-90db-44c7-a053-8f127ee0ba66"/>
              <p:cNvSpPr txBox="1"/>
              <p:nvPr/>
            </p:nvSpPr>
            <p:spPr>
              <a:xfrm>
                <a:off x="4631810" y="2553315"/>
                <a:ext cx="1289528" cy="82892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FFFFFF"/>
                    </a:solidFill>
                  </a:rPr>
                  <a:t>海边民宿</a:t>
                </a:r>
                <a:endParaRPr lang="en-US" dirty="0"/>
              </a:p>
            </p:txBody>
          </p:sp>
        </p:grpSp>
        <p:grpSp>
          <p:nvGrpSpPr>
            <p:cNvPr id="19" name="组合 18" descr="36428281-9e00-4995-8544-eb5effd76499"/>
            <p:cNvGrpSpPr>
              <a:grpSpLocks noChangeAspect="1"/>
            </p:cNvGrpSpPr>
            <p:nvPr/>
          </p:nvGrpSpPr>
          <p:grpSpPr>
            <a:xfrm>
              <a:off x="4884729" y="3602439"/>
              <a:ext cx="6621712" cy="1227225"/>
              <a:chOff x="4530749" y="2473471"/>
              <a:chExt cx="3257524" cy="1944225"/>
            </a:xfrm>
          </p:grpSpPr>
          <p:sp>
            <p:nvSpPr>
              <p:cNvPr id="25" name="ComponentBackground2" descr="db5296d3-a422-429d-a4d0-a0d4940b9c5a"/>
              <p:cNvSpPr/>
              <p:nvPr/>
            </p:nvSpPr>
            <p:spPr>
              <a:xfrm>
                <a:off x="4530749" y="2473471"/>
                <a:ext cx="1614882" cy="955529"/>
              </a:xfrm>
              <a:custGeom>
                <a:avLst/>
                <a:gdLst>
                  <a:gd name="connsiteX0" fmla="*/ 1801727 w 2405293"/>
                  <a:gd name="connsiteY0" fmla="*/ 467042 h 581009"/>
                  <a:gd name="connsiteX1" fmla="*/ 1797069 w 2405293"/>
                  <a:gd name="connsiteY1" fmla="*/ 467271 h 581009"/>
                  <a:gd name="connsiteX2" fmla="*/ 1955846 w 2405293"/>
                  <a:gd name="connsiteY2" fmla="*/ 474115 h 581009"/>
                  <a:gd name="connsiteX3" fmla="*/ 1801727 w 2405293"/>
                  <a:gd name="connsiteY3" fmla="*/ 467042 h 581009"/>
                  <a:gd name="connsiteX4" fmla="*/ 1992390 w 2405293"/>
                  <a:gd name="connsiteY4" fmla="*/ 457661 h 581009"/>
                  <a:gd name="connsiteX5" fmla="*/ 1987972 w 2405293"/>
                  <a:gd name="connsiteY5" fmla="*/ 462764 h 581009"/>
                  <a:gd name="connsiteX6" fmla="*/ 2011262 w 2405293"/>
                  <a:gd name="connsiteY6" fmla="*/ 461618 h 581009"/>
                  <a:gd name="connsiteX7" fmla="*/ 1992390 w 2405293"/>
                  <a:gd name="connsiteY7" fmla="*/ 457661 h 581009"/>
                  <a:gd name="connsiteX8" fmla="*/ 2229019 w 2405293"/>
                  <a:gd name="connsiteY8" fmla="*/ 439831 h 581009"/>
                  <a:gd name="connsiteX9" fmla="*/ 2229083 w 2405293"/>
                  <a:gd name="connsiteY9" fmla="*/ 441130 h 581009"/>
                  <a:gd name="connsiteX10" fmla="*/ 2229019 w 2405293"/>
                  <a:gd name="connsiteY10" fmla="*/ 439831 h 581009"/>
                  <a:gd name="connsiteX11" fmla="*/ 39387 w 2405293"/>
                  <a:gd name="connsiteY11" fmla="*/ 374616 h 581009"/>
                  <a:gd name="connsiteX12" fmla="*/ 30071 w 2405293"/>
                  <a:gd name="connsiteY12" fmla="*/ 375074 h 581009"/>
                  <a:gd name="connsiteX13" fmla="*/ 39387 w 2405293"/>
                  <a:gd name="connsiteY13" fmla="*/ 374616 h 581009"/>
                  <a:gd name="connsiteX14" fmla="*/ 2034151 w 2405293"/>
                  <a:gd name="connsiteY14" fmla="*/ 177708 h 581009"/>
                  <a:gd name="connsiteX15" fmla="*/ 2043377 w 2405293"/>
                  <a:gd name="connsiteY15" fmla="*/ 177986 h 581009"/>
                  <a:gd name="connsiteX16" fmla="*/ 2034061 w 2405293"/>
                  <a:gd name="connsiteY16" fmla="*/ 178445 h 581009"/>
                  <a:gd name="connsiteX17" fmla="*/ 1755565 w 2405293"/>
                  <a:gd name="connsiteY17" fmla="*/ 104535 h 581009"/>
                  <a:gd name="connsiteX18" fmla="*/ 1751147 w 2405293"/>
                  <a:gd name="connsiteY18" fmla="*/ 109638 h 581009"/>
                  <a:gd name="connsiteX19" fmla="*/ 1755565 w 2405293"/>
                  <a:gd name="connsiteY19" fmla="*/ 104535 h 581009"/>
                  <a:gd name="connsiteX20" fmla="*/ 2047743 w 2405293"/>
                  <a:gd name="connsiteY20" fmla="*/ 70618 h 581009"/>
                  <a:gd name="connsiteX21" fmla="*/ 2043325 w 2405293"/>
                  <a:gd name="connsiteY21" fmla="*/ 75721 h 581009"/>
                  <a:gd name="connsiteX22" fmla="*/ 2033769 w 2405293"/>
                  <a:gd name="connsiteY22" fmla="*/ 71305 h 581009"/>
                  <a:gd name="connsiteX23" fmla="*/ 2047743 w 2405293"/>
                  <a:gd name="connsiteY23" fmla="*/ 70618 h 581009"/>
                  <a:gd name="connsiteX24" fmla="*/ 2000780 w 2405293"/>
                  <a:gd name="connsiteY24" fmla="*/ 65112 h 581009"/>
                  <a:gd name="connsiteX25" fmla="*/ 1996153 w 2405293"/>
                  <a:gd name="connsiteY25" fmla="*/ 65950 h 581009"/>
                  <a:gd name="connsiteX26" fmla="*/ 1996092 w 2405293"/>
                  <a:gd name="connsiteY26" fmla="*/ 66012 h 581009"/>
                  <a:gd name="connsiteX27" fmla="*/ 1992223 w 2405293"/>
                  <a:gd name="connsiteY27" fmla="*/ 66754 h 581009"/>
                  <a:gd name="connsiteX28" fmla="*/ 1987286 w 2405293"/>
                  <a:gd name="connsiteY28" fmla="*/ 75547 h 581009"/>
                  <a:gd name="connsiteX29" fmla="*/ 1996602 w 2405293"/>
                  <a:gd name="connsiteY29" fmla="*/ 75088 h 581009"/>
                  <a:gd name="connsiteX30" fmla="*/ 1991705 w 2405293"/>
                  <a:gd name="connsiteY30" fmla="*/ 70444 h 581009"/>
                  <a:gd name="connsiteX31" fmla="*/ 1996092 w 2405293"/>
                  <a:gd name="connsiteY31" fmla="*/ 66012 h 581009"/>
                  <a:gd name="connsiteX32" fmla="*/ 2000780 w 2405293"/>
                  <a:gd name="connsiteY32" fmla="*/ 65112 h 581009"/>
                  <a:gd name="connsiteX33" fmla="*/ 2010336 w 2405293"/>
                  <a:gd name="connsiteY33" fmla="*/ 69527 h 581009"/>
                  <a:gd name="connsiteX34" fmla="*/ 2000780 w 2405293"/>
                  <a:gd name="connsiteY34" fmla="*/ 65112 h 581009"/>
                  <a:gd name="connsiteX35" fmla="*/ 1963604 w 2405293"/>
                  <a:gd name="connsiteY35" fmla="*/ 62381 h 581009"/>
                  <a:gd name="connsiteX36" fmla="*/ 1944973 w 2405293"/>
                  <a:gd name="connsiteY36" fmla="*/ 63298 h 581009"/>
                  <a:gd name="connsiteX37" fmla="*/ 1963604 w 2405293"/>
                  <a:gd name="connsiteY37" fmla="*/ 62381 h 581009"/>
                  <a:gd name="connsiteX38" fmla="*/ 1219069 w 2405293"/>
                  <a:gd name="connsiteY38" fmla="*/ 0 h 581009"/>
                  <a:gd name="connsiteX39" fmla="*/ 1527603 w 2405293"/>
                  <a:gd name="connsiteY39" fmla="*/ 13808 h 581009"/>
                  <a:gd name="connsiteX40" fmla="*/ 959087 w 2405293"/>
                  <a:gd name="connsiteY40" fmla="*/ 17677 h 581009"/>
                  <a:gd name="connsiteX41" fmla="*/ 945113 w 2405293"/>
                  <a:gd name="connsiteY41" fmla="*/ 18365 h 581009"/>
                  <a:gd name="connsiteX42" fmla="*/ 1103891 w 2405293"/>
                  <a:gd name="connsiteY42" fmla="*/ 25209 h 581009"/>
                  <a:gd name="connsiteX43" fmla="*/ 1649598 w 2405293"/>
                  <a:gd name="connsiteY43" fmla="*/ 32233 h 581009"/>
                  <a:gd name="connsiteX44" fmla="*/ 2071033 w 2405293"/>
                  <a:gd name="connsiteY44" fmla="*/ 69472 h 581009"/>
                  <a:gd name="connsiteX45" fmla="*/ 2015138 w 2405293"/>
                  <a:gd name="connsiteY45" fmla="*/ 72222 h 581009"/>
                  <a:gd name="connsiteX46" fmla="*/ 2038907 w 2405293"/>
                  <a:gd name="connsiteY46" fmla="*/ 80824 h 581009"/>
                  <a:gd name="connsiteX47" fmla="*/ 2043325 w 2405293"/>
                  <a:gd name="connsiteY47" fmla="*/ 75721 h 581009"/>
                  <a:gd name="connsiteX48" fmla="*/ 2066615 w 2405293"/>
                  <a:gd name="connsiteY48" fmla="*/ 74575 h 581009"/>
                  <a:gd name="connsiteX49" fmla="*/ 2066854 w 2405293"/>
                  <a:gd name="connsiteY49" fmla="*/ 79449 h 581009"/>
                  <a:gd name="connsiteX50" fmla="*/ 2104118 w 2405293"/>
                  <a:gd name="connsiteY50" fmla="*/ 77615 h 581009"/>
                  <a:gd name="connsiteX51" fmla="*/ 2179587 w 2405293"/>
                  <a:gd name="connsiteY51" fmla="*/ 93118 h 581009"/>
                  <a:gd name="connsiteX52" fmla="*/ 1960034 w 2405293"/>
                  <a:gd name="connsiteY52" fmla="*/ 84704 h 581009"/>
                  <a:gd name="connsiteX53" fmla="*/ 1904138 w 2405293"/>
                  <a:gd name="connsiteY53" fmla="*/ 87454 h 581009"/>
                  <a:gd name="connsiteX54" fmla="*/ 2058962 w 2405293"/>
                  <a:gd name="connsiteY54" fmla="*/ 108823 h 581009"/>
                  <a:gd name="connsiteX55" fmla="*/ 1755565 w 2405293"/>
                  <a:gd name="connsiteY55" fmla="*/ 104535 h 581009"/>
                  <a:gd name="connsiteX56" fmla="*/ 1666825 w 2405293"/>
                  <a:gd name="connsiteY56" fmla="*/ 104015 h 581009"/>
                  <a:gd name="connsiteX57" fmla="*/ 1671723 w 2405293"/>
                  <a:gd name="connsiteY57" fmla="*/ 108660 h 581009"/>
                  <a:gd name="connsiteX58" fmla="*/ 1924601 w 2405293"/>
                  <a:gd name="connsiteY58" fmla="*/ 130090 h 581009"/>
                  <a:gd name="connsiteX59" fmla="*/ 1798909 w 2405293"/>
                  <a:gd name="connsiteY59" fmla="*/ 131389 h 581009"/>
                  <a:gd name="connsiteX60" fmla="*/ 1920423 w 2405293"/>
                  <a:gd name="connsiteY60" fmla="*/ 140067 h 581009"/>
                  <a:gd name="connsiteX61" fmla="*/ 1906929 w 2405293"/>
                  <a:gd name="connsiteY61" fmla="*/ 150501 h 581009"/>
                  <a:gd name="connsiteX62" fmla="*/ 2019128 w 2405293"/>
                  <a:gd name="connsiteY62" fmla="*/ 159638 h 581009"/>
                  <a:gd name="connsiteX63" fmla="*/ 1986522 w 2405293"/>
                  <a:gd name="connsiteY63" fmla="*/ 161242 h 581009"/>
                  <a:gd name="connsiteX64" fmla="*/ 1996078 w 2405293"/>
                  <a:gd name="connsiteY64" fmla="*/ 165657 h 581009"/>
                  <a:gd name="connsiteX65" fmla="*/ 2010532 w 2405293"/>
                  <a:gd name="connsiteY65" fmla="*/ 174717 h 581009"/>
                  <a:gd name="connsiteX66" fmla="*/ 2061529 w 2405293"/>
                  <a:gd name="connsiteY66" fmla="*/ 167323 h 581009"/>
                  <a:gd name="connsiteX67" fmla="*/ 2034842 w 2405293"/>
                  <a:gd name="connsiteY67" fmla="*/ 172070 h 581009"/>
                  <a:gd name="connsiteX68" fmla="*/ 2034151 w 2405293"/>
                  <a:gd name="connsiteY68" fmla="*/ 177708 h 581009"/>
                  <a:gd name="connsiteX69" fmla="*/ 1868334 w 2405293"/>
                  <a:gd name="connsiteY69" fmla="*/ 172716 h 581009"/>
                  <a:gd name="connsiteX70" fmla="*/ 1693471 w 2405293"/>
                  <a:gd name="connsiteY70" fmla="*/ 171100 h 581009"/>
                  <a:gd name="connsiteX71" fmla="*/ 1857130 w 2405293"/>
                  <a:gd name="connsiteY71" fmla="*/ 182264 h 581009"/>
                  <a:gd name="connsiteX72" fmla="*/ 2301393 w 2405293"/>
                  <a:gd name="connsiteY72" fmla="*/ 208935 h 581009"/>
                  <a:gd name="connsiteX73" fmla="*/ 2092338 w 2405293"/>
                  <a:gd name="connsiteY73" fmla="*/ 224106 h 581009"/>
                  <a:gd name="connsiteX74" fmla="*/ 2008016 w 2405293"/>
                  <a:gd name="connsiteY74" fmla="*/ 218484 h 581009"/>
                  <a:gd name="connsiteX75" fmla="*/ 2004077 w 2405293"/>
                  <a:gd name="connsiteY75" fmla="*/ 233334 h 581009"/>
                  <a:gd name="connsiteX76" fmla="*/ 2214315 w 2405293"/>
                  <a:gd name="connsiteY76" fmla="*/ 242206 h 581009"/>
                  <a:gd name="connsiteX77" fmla="*/ 2280469 w 2405293"/>
                  <a:gd name="connsiteY77" fmla="*/ 258167 h 581009"/>
                  <a:gd name="connsiteX78" fmla="*/ 2350338 w 2405293"/>
                  <a:gd name="connsiteY78" fmla="*/ 254730 h 581009"/>
                  <a:gd name="connsiteX79" fmla="*/ 2285607 w 2405293"/>
                  <a:gd name="connsiteY79" fmla="*/ 267686 h 581009"/>
                  <a:gd name="connsiteX80" fmla="*/ 2290504 w 2405293"/>
                  <a:gd name="connsiteY80" fmla="*/ 272330 h 581009"/>
                  <a:gd name="connsiteX81" fmla="*/ 2369928 w 2405293"/>
                  <a:gd name="connsiteY81" fmla="*/ 273307 h 581009"/>
                  <a:gd name="connsiteX82" fmla="*/ 2370168 w 2405293"/>
                  <a:gd name="connsiteY82" fmla="*/ 278182 h 581009"/>
                  <a:gd name="connsiteX83" fmla="*/ 2356674 w 2405293"/>
                  <a:gd name="connsiteY83" fmla="*/ 288616 h 581009"/>
                  <a:gd name="connsiteX84" fmla="*/ 2314992 w 2405293"/>
                  <a:gd name="connsiteY84" fmla="*/ 295552 h 581009"/>
                  <a:gd name="connsiteX85" fmla="*/ 2212758 w 2405293"/>
                  <a:gd name="connsiteY85" fmla="*/ 305468 h 581009"/>
                  <a:gd name="connsiteX86" fmla="*/ 2338931 w 2405293"/>
                  <a:gd name="connsiteY86" fmla="*/ 313916 h 581009"/>
                  <a:gd name="connsiteX87" fmla="*/ 2013259 w 2405293"/>
                  <a:gd name="connsiteY87" fmla="*/ 325053 h 581009"/>
                  <a:gd name="connsiteX88" fmla="*/ 2013499 w 2405293"/>
                  <a:gd name="connsiteY88" fmla="*/ 329927 h 581009"/>
                  <a:gd name="connsiteX89" fmla="*/ 2246802 w 2405293"/>
                  <a:gd name="connsiteY89" fmla="*/ 333106 h 581009"/>
                  <a:gd name="connsiteX90" fmla="*/ 2317390 w 2405293"/>
                  <a:gd name="connsiteY90" fmla="*/ 344288 h 581009"/>
                  <a:gd name="connsiteX91" fmla="*/ 2378183 w 2405293"/>
                  <a:gd name="connsiteY91" fmla="*/ 346183 h 581009"/>
                  <a:gd name="connsiteX92" fmla="*/ 2369347 w 2405293"/>
                  <a:gd name="connsiteY92" fmla="*/ 356388 h 581009"/>
                  <a:gd name="connsiteX93" fmla="*/ 2346537 w 2405293"/>
                  <a:gd name="connsiteY93" fmla="*/ 367282 h 581009"/>
                  <a:gd name="connsiteX94" fmla="*/ 2095321 w 2405293"/>
                  <a:gd name="connsiteY94" fmla="*/ 379641 h 581009"/>
                  <a:gd name="connsiteX95" fmla="*/ 2095561 w 2405293"/>
                  <a:gd name="connsiteY95" fmla="*/ 384515 h 581009"/>
                  <a:gd name="connsiteX96" fmla="*/ 2300437 w 2405293"/>
                  <a:gd name="connsiteY96" fmla="*/ 379321 h 581009"/>
                  <a:gd name="connsiteX97" fmla="*/ 2291601 w 2405293"/>
                  <a:gd name="connsiteY97" fmla="*/ 389526 h 581009"/>
                  <a:gd name="connsiteX98" fmla="*/ 2305815 w 2405293"/>
                  <a:gd name="connsiteY98" fmla="*/ 393712 h 581009"/>
                  <a:gd name="connsiteX99" fmla="*/ 2082786 w 2405293"/>
                  <a:gd name="connsiteY99" fmla="*/ 409571 h 581009"/>
                  <a:gd name="connsiteX100" fmla="*/ 2078367 w 2405293"/>
                  <a:gd name="connsiteY100" fmla="*/ 414673 h 581009"/>
                  <a:gd name="connsiteX101" fmla="*/ 2101897 w 2405293"/>
                  <a:gd name="connsiteY101" fmla="*/ 418401 h 581009"/>
                  <a:gd name="connsiteX102" fmla="*/ 2405293 w 2405293"/>
                  <a:gd name="connsiteY102" fmla="*/ 422690 h 581009"/>
                  <a:gd name="connsiteX103" fmla="*/ 2400875 w 2405293"/>
                  <a:gd name="connsiteY103" fmla="*/ 427793 h 581009"/>
                  <a:gd name="connsiteX104" fmla="*/ 2228843 w 2405293"/>
                  <a:gd name="connsiteY104" fmla="*/ 436257 h 581009"/>
                  <a:gd name="connsiteX105" fmla="*/ 2229019 w 2405293"/>
                  <a:gd name="connsiteY105" fmla="*/ 439831 h 581009"/>
                  <a:gd name="connsiteX106" fmla="*/ 2200761 w 2405293"/>
                  <a:gd name="connsiteY106" fmla="*/ 441221 h 581009"/>
                  <a:gd name="connsiteX107" fmla="*/ 2205179 w 2405293"/>
                  <a:gd name="connsiteY107" fmla="*/ 436118 h 581009"/>
                  <a:gd name="connsiteX108" fmla="*/ 1971651 w 2405293"/>
                  <a:gd name="connsiteY108" fmla="*/ 428392 h 581009"/>
                  <a:gd name="connsiteX109" fmla="*/ 2107603 w 2405293"/>
                  <a:gd name="connsiteY109" fmla="*/ 445804 h 581009"/>
                  <a:gd name="connsiteX110" fmla="*/ 2042632 w 2405293"/>
                  <a:gd name="connsiteY110" fmla="*/ 453887 h 581009"/>
                  <a:gd name="connsiteX111" fmla="*/ 2019103 w 2405293"/>
                  <a:gd name="connsiteY111" fmla="*/ 450158 h 581009"/>
                  <a:gd name="connsiteX112" fmla="*/ 2113203 w 2405293"/>
                  <a:gd name="connsiteY112" fmla="*/ 464745 h 581009"/>
                  <a:gd name="connsiteX113" fmla="*/ 2169338 w 2405293"/>
                  <a:gd name="connsiteY113" fmla="*/ 466869 h 581009"/>
                  <a:gd name="connsiteX114" fmla="*/ 2156084 w 2405293"/>
                  <a:gd name="connsiteY114" fmla="*/ 482177 h 581009"/>
                  <a:gd name="connsiteX115" fmla="*/ 2198245 w 2405293"/>
                  <a:gd name="connsiteY115" fmla="*/ 484988 h 581009"/>
                  <a:gd name="connsiteX116" fmla="*/ 2258558 w 2405293"/>
                  <a:gd name="connsiteY116" fmla="*/ 477135 h 581009"/>
                  <a:gd name="connsiteX117" fmla="*/ 2059522 w 2405293"/>
                  <a:gd name="connsiteY117" fmla="*/ 506144 h 581009"/>
                  <a:gd name="connsiteX118" fmla="*/ 1961706 w 2405293"/>
                  <a:gd name="connsiteY118" fmla="*/ 510956 h 581009"/>
                  <a:gd name="connsiteX119" fmla="*/ 1966603 w 2405293"/>
                  <a:gd name="connsiteY119" fmla="*/ 515601 h 581009"/>
                  <a:gd name="connsiteX120" fmla="*/ 2092536 w 2405293"/>
                  <a:gd name="connsiteY120" fmla="*/ 519175 h 581009"/>
                  <a:gd name="connsiteX121" fmla="*/ 2041539 w 2405293"/>
                  <a:gd name="connsiteY121" fmla="*/ 526570 h 581009"/>
                  <a:gd name="connsiteX122" fmla="*/ 2004515 w 2405293"/>
                  <a:gd name="connsiteY122" fmla="*/ 533277 h 581009"/>
                  <a:gd name="connsiteX123" fmla="*/ 1575185 w 2405293"/>
                  <a:gd name="connsiteY123" fmla="*/ 525413 h 581009"/>
                  <a:gd name="connsiteX124" fmla="*/ 1421306 w 2405293"/>
                  <a:gd name="connsiteY124" fmla="*/ 523213 h 581009"/>
                  <a:gd name="connsiteX125" fmla="*/ 1421546 w 2405293"/>
                  <a:gd name="connsiteY125" fmla="*/ 528087 h 581009"/>
                  <a:gd name="connsiteX126" fmla="*/ 1351437 w 2405293"/>
                  <a:gd name="connsiteY126" fmla="*/ 526650 h 581009"/>
                  <a:gd name="connsiteX127" fmla="*/ 1295542 w 2405293"/>
                  <a:gd name="connsiteY127" fmla="*/ 529400 h 581009"/>
                  <a:gd name="connsiteX128" fmla="*/ 401283 w 2405293"/>
                  <a:gd name="connsiteY128" fmla="*/ 549296 h 581009"/>
                  <a:gd name="connsiteX129" fmla="*/ 237847 w 2405293"/>
                  <a:gd name="connsiteY129" fmla="*/ 542681 h 581009"/>
                  <a:gd name="connsiteX130" fmla="*/ 233429 w 2405293"/>
                  <a:gd name="connsiteY130" fmla="*/ 547784 h 581009"/>
                  <a:gd name="connsiteX131" fmla="*/ 1133545 w 2405293"/>
                  <a:gd name="connsiteY131" fmla="*/ 552027 h 581009"/>
                  <a:gd name="connsiteX132" fmla="*/ 1395021 w 2405293"/>
                  <a:gd name="connsiteY132" fmla="*/ 558379 h 581009"/>
                  <a:gd name="connsiteX133" fmla="*/ 895823 w 2405293"/>
                  <a:gd name="connsiteY133" fmla="*/ 553952 h 581009"/>
                  <a:gd name="connsiteX134" fmla="*/ 667896 w 2405293"/>
                  <a:gd name="connsiteY134" fmla="*/ 565166 h 581009"/>
                  <a:gd name="connsiteX135" fmla="*/ 672794 w 2405293"/>
                  <a:gd name="connsiteY135" fmla="*/ 569810 h 581009"/>
                  <a:gd name="connsiteX136" fmla="*/ 1302102 w 2405293"/>
                  <a:gd name="connsiteY136" fmla="*/ 567835 h 581009"/>
                  <a:gd name="connsiteX137" fmla="*/ 966410 w 2405293"/>
                  <a:gd name="connsiteY137" fmla="*/ 565135 h 581009"/>
                  <a:gd name="connsiteX138" fmla="*/ 570630 w 2405293"/>
                  <a:gd name="connsiteY138" fmla="*/ 574837 h 581009"/>
                  <a:gd name="connsiteX139" fmla="*/ 445177 w 2405293"/>
                  <a:gd name="connsiteY139" fmla="*/ 581009 h 581009"/>
                  <a:gd name="connsiteX140" fmla="*/ 107583 w 2405293"/>
                  <a:gd name="connsiteY140" fmla="*/ 539645 h 581009"/>
                  <a:gd name="connsiteX141" fmla="*/ 116659 w 2405293"/>
                  <a:gd name="connsiteY141" fmla="*/ 534312 h 581009"/>
                  <a:gd name="connsiteX142" fmla="*/ 87768 w 2405293"/>
                  <a:gd name="connsiteY142" fmla="*/ 516518 h 581009"/>
                  <a:gd name="connsiteX143" fmla="*/ 35588 w 2405293"/>
                  <a:gd name="connsiteY143" fmla="*/ 499870 h 581009"/>
                  <a:gd name="connsiteX144" fmla="*/ 33926 w 2405293"/>
                  <a:gd name="connsiteY144" fmla="*/ 466078 h 581009"/>
                  <a:gd name="connsiteX145" fmla="*/ 123369 w 2405293"/>
                  <a:gd name="connsiteY145" fmla="*/ 480894 h 581009"/>
                  <a:gd name="connsiteX146" fmla="*/ 151077 w 2405293"/>
                  <a:gd name="connsiteY146" fmla="*/ 474646 h 581009"/>
                  <a:gd name="connsiteX147" fmla="*/ 99120 w 2405293"/>
                  <a:gd name="connsiteY147" fmla="*/ 462546 h 581009"/>
                  <a:gd name="connsiteX148" fmla="*/ 103539 w 2405293"/>
                  <a:gd name="connsiteY148" fmla="*/ 457443 h 581009"/>
                  <a:gd name="connsiteX149" fmla="*/ 102819 w 2405293"/>
                  <a:gd name="connsiteY149" fmla="*/ 442822 h 581009"/>
                  <a:gd name="connsiteX150" fmla="*/ 130767 w 2405293"/>
                  <a:gd name="connsiteY150" fmla="*/ 441447 h 581009"/>
                  <a:gd name="connsiteX151" fmla="*/ 82285 w 2405293"/>
                  <a:gd name="connsiteY151" fmla="*/ 405074 h 581009"/>
                  <a:gd name="connsiteX152" fmla="*/ 105335 w 2405293"/>
                  <a:gd name="connsiteY152" fmla="*/ 399055 h 581009"/>
                  <a:gd name="connsiteX153" fmla="*/ 44063 w 2405293"/>
                  <a:gd name="connsiteY153" fmla="*/ 387413 h 581009"/>
                  <a:gd name="connsiteX154" fmla="*/ 15396 w 2405293"/>
                  <a:gd name="connsiteY154" fmla="*/ 374167 h 581009"/>
                  <a:gd name="connsiteX155" fmla="*/ 19815 w 2405293"/>
                  <a:gd name="connsiteY155" fmla="*/ 369065 h 581009"/>
                  <a:gd name="connsiteX156" fmla="*/ 10259 w 2405293"/>
                  <a:gd name="connsiteY156" fmla="*/ 364649 h 581009"/>
                  <a:gd name="connsiteX157" fmla="*/ 5600 w 2405293"/>
                  <a:gd name="connsiteY157" fmla="*/ 364878 h 581009"/>
                  <a:gd name="connsiteX158" fmla="*/ 0 w 2405293"/>
                  <a:gd name="connsiteY158" fmla="*/ 345938 h 581009"/>
                  <a:gd name="connsiteX159" fmla="*/ 18631 w 2405293"/>
                  <a:gd name="connsiteY159" fmla="*/ 345022 h 581009"/>
                  <a:gd name="connsiteX160" fmla="*/ 79664 w 2405293"/>
                  <a:gd name="connsiteY160" fmla="*/ 351790 h 581009"/>
                  <a:gd name="connsiteX161" fmla="*/ 78721 w 2405293"/>
                  <a:gd name="connsiteY161" fmla="*/ 332620 h 581009"/>
                  <a:gd name="connsiteX162" fmla="*/ 92215 w 2405293"/>
                  <a:gd name="connsiteY162" fmla="*/ 322185 h 581009"/>
                  <a:gd name="connsiteX163" fmla="*/ 40035 w 2405293"/>
                  <a:gd name="connsiteY163" fmla="*/ 305537 h 581009"/>
                  <a:gd name="connsiteX164" fmla="*/ 21163 w 2405293"/>
                  <a:gd name="connsiteY164" fmla="*/ 301580 h 581009"/>
                  <a:gd name="connsiteX165" fmla="*/ 71681 w 2405293"/>
                  <a:gd name="connsiteY165" fmla="*/ 284438 h 581009"/>
                  <a:gd name="connsiteX166" fmla="*/ 113362 w 2405293"/>
                  <a:gd name="connsiteY166" fmla="*/ 277502 h 581009"/>
                  <a:gd name="connsiteX167" fmla="*/ 85655 w 2405293"/>
                  <a:gd name="connsiteY167" fmla="*/ 283750 h 581009"/>
                  <a:gd name="connsiteX168" fmla="*/ 151105 w 2405293"/>
                  <a:gd name="connsiteY168" fmla="*/ 285416 h 581009"/>
                  <a:gd name="connsiteX169" fmla="*/ 103583 w 2405293"/>
                  <a:gd name="connsiteY169" fmla="*/ 268538 h 581009"/>
                  <a:gd name="connsiteX170" fmla="*/ 70498 w 2405293"/>
                  <a:gd name="connsiteY170" fmla="*/ 260394 h 581009"/>
                  <a:gd name="connsiteX171" fmla="*/ 60702 w 2405293"/>
                  <a:gd name="connsiteY171" fmla="*/ 251106 h 581009"/>
                  <a:gd name="connsiteX172" fmla="*/ 65120 w 2405293"/>
                  <a:gd name="connsiteY172" fmla="*/ 246003 h 581009"/>
                  <a:gd name="connsiteX173" fmla="*/ 55565 w 2405293"/>
                  <a:gd name="connsiteY173" fmla="*/ 241588 h 581009"/>
                  <a:gd name="connsiteX174" fmla="*/ 92349 w 2405293"/>
                  <a:gd name="connsiteY174" fmla="*/ 230007 h 581009"/>
                  <a:gd name="connsiteX175" fmla="*/ 64161 w 2405293"/>
                  <a:gd name="connsiteY175" fmla="*/ 226508 h 581009"/>
                  <a:gd name="connsiteX176" fmla="*/ 96288 w 2405293"/>
                  <a:gd name="connsiteY176" fmla="*/ 215157 h 581009"/>
                  <a:gd name="connsiteX177" fmla="*/ 96048 w 2405293"/>
                  <a:gd name="connsiteY177" fmla="*/ 210284 h 581009"/>
                  <a:gd name="connsiteX178" fmla="*/ 155881 w 2405293"/>
                  <a:gd name="connsiteY178" fmla="*/ 192683 h 581009"/>
                  <a:gd name="connsiteX179" fmla="*/ 155401 w 2405293"/>
                  <a:gd name="connsiteY179" fmla="*/ 182936 h 581009"/>
                  <a:gd name="connsiteX180" fmla="*/ 80635 w 2405293"/>
                  <a:gd name="connsiteY180" fmla="*/ 181729 h 581009"/>
                  <a:gd name="connsiteX181" fmla="*/ 131393 w 2405293"/>
                  <a:gd name="connsiteY181" fmla="*/ 169461 h 581009"/>
                  <a:gd name="connsiteX182" fmla="*/ 130450 w 2405293"/>
                  <a:gd name="connsiteY182" fmla="*/ 150292 h 581009"/>
                  <a:gd name="connsiteX183" fmla="*/ 36348 w 2405293"/>
                  <a:gd name="connsiteY183" fmla="*/ 135705 h 581009"/>
                  <a:gd name="connsiteX184" fmla="*/ 73132 w 2405293"/>
                  <a:gd name="connsiteY184" fmla="*/ 124124 h 581009"/>
                  <a:gd name="connsiteX185" fmla="*/ 147658 w 2405293"/>
                  <a:gd name="connsiteY185" fmla="*/ 120458 h 581009"/>
                  <a:gd name="connsiteX186" fmla="*/ 67531 w 2405293"/>
                  <a:gd name="connsiteY186" fmla="*/ 105184 h 581009"/>
                  <a:gd name="connsiteX187" fmla="*/ 62633 w 2405293"/>
                  <a:gd name="connsiteY187" fmla="*/ 100540 h 581009"/>
                  <a:gd name="connsiteX188" fmla="*/ 144573 w 2405293"/>
                  <a:gd name="connsiteY188" fmla="*/ 57751 h 581009"/>
                  <a:gd name="connsiteX189" fmla="*/ 209304 w 2405293"/>
                  <a:gd name="connsiteY189" fmla="*/ 44795 h 581009"/>
                  <a:gd name="connsiteX190" fmla="*/ 260781 w 2405293"/>
                  <a:gd name="connsiteY190" fmla="*/ 47148 h 581009"/>
                  <a:gd name="connsiteX191" fmla="*/ 260541 w 2405293"/>
                  <a:gd name="connsiteY191" fmla="*/ 42274 h 581009"/>
                  <a:gd name="connsiteX192" fmla="*/ 204167 w 2405293"/>
                  <a:gd name="connsiteY192" fmla="*/ 35277 h 581009"/>
                  <a:gd name="connsiteX193" fmla="*/ 241430 w 2405293"/>
                  <a:gd name="connsiteY193" fmla="*/ 33444 h 581009"/>
                  <a:gd name="connsiteX194" fmla="*/ 441171 w 2405293"/>
                  <a:gd name="connsiteY194" fmla="*/ 18731 h 581009"/>
                  <a:gd name="connsiteX195" fmla="*/ 487509 w 2405293"/>
                  <a:gd name="connsiteY195" fmla="*/ 11566 h 581009"/>
                  <a:gd name="connsiteX196" fmla="*/ 571592 w 2405293"/>
                  <a:gd name="connsiteY196" fmla="*/ 12314 h 581009"/>
                  <a:gd name="connsiteX197" fmla="*/ 618410 w 2405293"/>
                  <a:gd name="connsiteY197" fmla="*/ 14897 h 581009"/>
                  <a:gd name="connsiteX198" fmla="*/ 1219069 w 2405293"/>
                  <a:gd name="connsiteY198" fmla="*/ 0 h 5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405293" h="581009">
                    <a:moveTo>
                      <a:pt x="1801727" y="467042"/>
                    </a:moveTo>
                    <a:cubicBezTo>
                      <a:pt x="1801727" y="467042"/>
                      <a:pt x="1801727" y="467042"/>
                      <a:pt x="1797069" y="467271"/>
                    </a:cubicBezTo>
                    <a:lnTo>
                      <a:pt x="1955846" y="474115"/>
                    </a:lnTo>
                    <a:cubicBezTo>
                      <a:pt x="1955846" y="474115"/>
                      <a:pt x="1955846" y="474115"/>
                      <a:pt x="1801727" y="467042"/>
                    </a:cubicBezTo>
                    <a:close/>
                    <a:moveTo>
                      <a:pt x="1992390" y="457661"/>
                    </a:moveTo>
                    <a:lnTo>
                      <a:pt x="1987972" y="462764"/>
                    </a:lnTo>
                    <a:cubicBezTo>
                      <a:pt x="1987972" y="462764"/>
                      <a:pt x="1987972" y="462764"/>
                      <a:pt x="2011262" y="461618"/>
                    </a:cubicBezTo>
                    <a:cubicBezTo>
                      <a:pt x="2011262" y="461618"/>
                      <a:pt x="2011262" y="461618"/>
                      <a:pt x="1992390" y="457661"/>
                    </a:cubicBezTo>
                    <a:close/>
                    <a:moveTo>
                      <a:pt x="2229019" y="439831"/>
                    </a:moveTo>
                    <a:lnTo>
                      <a:pt x="2229083" y="441130"/>
                    </a:lnTo>
                    <a:lnTo>
                      <a:pt x="2229019" y="439831"/>
                    </a:lnTo>
                    <a:close/>
                    <a:moveTo>
                      <a:pt x="39387" y="374616"/>
                    </a:moveTo>
                    <a:cubicBezTo>
                      <a:pt x="39387" y="374616"/>
                      <a:pt x="39387" y="374616"/>
                      <a:pt x="30071" y="375074"/>
                    </a:cubicBezTo>
                    <a:cubicBezTo>
                      <a:pt x="30550" y="384821"/>
                      <a:pt x="39387" y="374616"/>
                      <a:pt x="39387" y="374616"/>
                    </a:cubicBezTo>
                    <a:close/>
                    <a:moveTo>
                      <a:pt x="2034151" y="177708"/>
                    </a:moveTo>
                    <a:lnTo>
                      <a:pt x="2043377" y="177986"/>
                    </a:lnTo>
                    <a:cubicBezTo>
                      <a:pt x="2034061" y="178445"/>
                      <a:pt x="2034061" y="178445"/>
                      <a:pt x="2034061" y="178445"/>
                    </a:cubicBezTo>
                    <a:close/>
                    <a:moveTo>
                      <a:pt x="1755565" y="104535"/>
                    </a:moveTo>
                    <a:cubicBezTo>
                      <a:pt x="1755565" y="104535"/>
                      <a:pt x="1755565" y="104535"/>
                      <a:pt x="1751147" y="109638"/>
                    </a:cubicBezTo>
                    <a:cubicBezTo>
                      <a:pt x="1751147" y="109638"/>
                      <a:pt x="1751147" y="109638"/>
                      <a:pt x="1755565" y="104535"/>
                    </a:cubicBezTo>
                    <a:close/>
                    <a:moveTo>
                      <a:pt x="2047743" y="70618"/>
                    </a:moveTo>
                    <a:cubicBezTo>
                      <a:pt x="2043325" y="75721"/>
                      <a:pt x="2043325" y="75721"/>
                      <a:pt x="2043325" y="75721"/>
                    </a:cubicBezTo>
                    <a:cubicBezTo>
                      <a:pt x="2043325" y="75721"/>
                      <a:pt x="2043325" y="75721"/>
                      <a:pt x="2033769" y="71305"/>
                    </a:cubicBezTo>
                    <a:cubicBezTo>
                      <a:pt x="2038428" y="71076"/>
                      <a:pt x="2043325" y="75721"/>
                      <a:pt x="2047743" y="70618"/>
                    </a:cubicBezTo>
                    <a:close/>
                    <a:moveTo>
                      <a:pt x="2000780" y="65112"/>
                    </a:moveTo>
                    <a:cubicBezTo>
                      <a:pt x="1998451" y="65226"/>
                      <a:pt x="1997287" y="65284"/>
                      <a:pt x="1996153" y="65950"/>
                    </a:cubicBezTo>
                    <a:lnTo>
                      <a:pt x="1996092" y="66012"/>
                    </a:lnTo>
                    <a:lnTo>
                      <a:pt x="1992223" y="66754"/>
                    </a:lnTo>
                    <a:cubicBezTo>
                      <a:pt x="1989411" y="68114"/>
                      <a:pt x="1987202" y="70665"/>
                      <a:pt x="1987286" y="75547"/>
                    </a:cubicBezTo>
                    <a:cubicBezTo>
                      <a:pt x="1987286" y="75547"/>
                      <a:pt x="1987286" y="75547"/>
                      <a:pt x="1996602" y="75088"/>
                    </a:cubicBezTo>
                    <a:cubicBezTo>
                      <a:pt x="1996602" y="75088"/>
                      <a:pt x="1996602" y="75088"/>
                      <a:pt x="1991705" y="70444"/>
                    </a:cubicBezTo>
                    <a:lnTo>
                      <a:pt x="1996092" y="66012"/>
                    </a:lnTo>
                    <a:lnTo>
                      <a:pt x="2000780" y="65112"/>
                    </a:lnTo>
                    <a:cubicBezTo>
                      <a:pt x="2005439" y="64882"/>
                      <a:pt x="2010336" y="69527"/>
                      <a:pt x="2010336" y="69527"/>
                    </a:cubicBezTo>
                    <a:cubicBezTo>
                      <a:pt x="2005679" y="69757"/>
                      <a:pt x="2005439" y="64882"/>
                      <a:pt x="2000780" y="65112"/>
                    </a:cubicBezTo>
                    <a:close/>
                    <a:moveTo>
                      <a:pt x="1963604" y="62381"/>
                    </a:moveTo>
                    <a:lnTo>
                      <a:pt x="1944973" y="63298"/>
                    </a:lnTo>
                    <a:cubicBezTo>
                      <a:pt x="1949870" y="67942"/>
                      <a:pt x="1968981" y="76773"/>
                      <a:pt x="1963604" y="62381"/>
                    </a:cubicBezTo>
                    <a:close/>
                    <a:moveTo>
                      <a:pt x="1219069" y="0"/>
                    </a:moveTo>
                    <a:cubicBezTo>
                      <a:pt x="1322022" y="4706"/>
                      <a:pt x="1420062" y="4443"/>
                      <a:pt x="1527603" y="13808"/>
                    </a:cubicBezTo>
                    <a:cubicBezTo>
                      <a:pt x="1345792" y="13308"/>
                      <a:pt x="1149990" y="13170"/>
                      <a:pt x="959087" y="17677"/>
                    </a:cubicBezTo>
                    <a:cubicBezTo>
                      <a:pt x="959087" y="17677"/>
                      <a:pt x="959087" y="17677"/>
                      <a:pt x="945113" y="18365"/>
                    </a:cubicBezTo>
                    <a:cubicBezTo>
                      <a:pt x="945113" y="18365"/>
                      <a:pt x="945113" y="18365"/>
                      <a:pt x="1103891" y="25209"/>
                    </a:cubicBezTo>
                    <a:cubicBezTo>
                      <a:pt x="1103891" y="25209"/>
                      <a:pt x="1103891" y="25209"/>
                      <a:pt x="1649598" y="32233"/>
                    </a:cubicBezTo>
                    <a:cubicBezTo>
                      <a:pt x="1789727" y="39669"/>
                      <a:pt x="1934841" y="47186"/>
                      <a:pt x="2071033" y="69472"/>
                    </a:cubicBezTo>
                    <a:cubicBezTo>
                      <a:pt x="2057299" y="75034"/>
                      <a:pt x="2023735" y="57143"/>
                      <a:pt x="2015138" y="72222"/>
                    </a:cubicBezTo>
                    <a:cubicBezTo>
                      <a:pt x="2020276" y="81740"/>
                      <a:pt x="2029351" y="76408"/>
                      <a:pt x="2038907" y="80824"/>
                    </a:cubicBezTo>
                    <a:cubicBezTo>
                      <a:pt x="2038907" y="80824"/>
                      <a:pt x="2038907" y="80824"/>
                      <a:pt x="2043325" y="75721"/>
                    </a:cubicBezTo>
                    <a:cubicBezTo>
                      <a:pt x="2052881" y="80136"/>
                      <a:pt x="2062436" y="84551"/>
                      <a:pt x="2066615" y="74575"/>
                    </a:cubicBezTo>
                    <a:cubicBezTo>
                      <a:pt x="2066854" y="79449"/>
                      <a:pt x="2066854" y="79449"/>
                      <a:pt x="2066854" y="79449"/>
                    </a:cubicBezTo>
                    <a:cubicBezTo>
                      <a:pt x="2080348" y="69013"/>
                      <a:pt x="2090384" y="83176"/>
                      <a:pt x="2104118" y="77615"/>
                    </a:cubicBezTo>
                    <a:cubicBezTo>
                      <a:pt x="2127631" y="81018"/>
                      <a:pt x="2165374" y="88932"/>
                      <a:pt x="2179587" y="93118"/>
                    </a:cubicBezTo>
                    <a:cubicBezTo>
                      <a:pt x="2109719" y="96556"/>
                      <a:pt x="2025484" y="86369"/>
                      <a:pt x="1960034" y="84704"/>
                    </a:cubicBezTo>
                    <a:cubicBezTo>
                      <a:pt x="1941162" y="80747"/>
                      <a:pt x="1917633" y="77019"/>
                      <a:pt x="1904138" y="87454"/>
                    </a:cubicBezTo>
                    <a:cubicBezTo>
                      <a:pt x="1955768" y="99244"/>
                      <a:pt x="2011439" y="91946"/>
                      <a:pt x="2058962" y="108823"/>
                    </a:cubicBezTo>
                    <a:cubicBezTo>
                      <a:pt x="1960922" y="109088"/>
                      <a:pt x="1844066" y="100181"/>
                      <a:pt x="1755565" y="104535"/>
                    </a:cubicBezTo>
                    <a:cubicBezTo>
                      <a:pt x="1727138" y="96162"/>
                      <a:pt x="1695012" y="107514"/>
                      <a:pt x="1666825" y="104015"/>
                    </a:cubicBezTo>
                    <a:cubicBezTo>
                      <a:pt x="1666825" y="104015"/>
                      <a:pt x="1666825" y="104015"/>
                      <a:pt x="1671723" y="108660"/>
                    </a:cubicBezTo>
                    <a:cubicBezTo>
                      <a:pt x="1751850" y="123933"/>
                      <a:pt x="1840040" y="119594"/>
                      <a:pt x="1924601" y="130090"/>
                    </a:cubicBezTo>
                    <a:cubicBezTo>
                      <a:pt x="1887889" y="136782"/>
                      <a:pt x="1835693" y="119808"/>
                      <a:pt x="1798909" y="131389"/>
                    </a:cubicBezTo>
                    <a:cubicBezTo>
                      <a:pt x="1840999" y="139089"/>
                      <a:pt x="1882920" y="137026"/>
                      <a:pt x="1920423" y="140067"/>
                    </a:cubicBezTo>
                    <a:cubicBezTo>
                      <a:pt x="1916005" y="145170"/>
                      <a:pt x="1906449" y="140755"/>
                      <a:pt x="1906929" y="150501"/>
                    </a:cubicBezTo>
                    <a:cubicBezTo>
                      <a:pt x="1939224" y="148913"/>
                      <a:pt x="1986283" y="156368"/>
                      <a:pt x="2019128" y="159638"/>
                    </a:cubicBezTo>
                    <a:cubicBezTo>
                      <a:pt x="2019847" y="174259"/>
                      <a:pt x="2000017" y="150807"/>
                      <a:pt x="1986522" y="161242"/>
                    </a:cubicBezTo>
                    <a:cubicBezTo>
                      <a:pt x="1986762" y="166115"/>
                      <a:pt x="1991420" y="165886"/>
                      <a:pt x="1996078" y="165657"/>
                    </a:cubicBezTo>
                    <a:cubicBezTo>
                      <a:pt x="1991900" y="175634"/>
                      <a:pt x="2005634" y="170073"/>
                      <a:pt x="2010532" y="174717"/>
                    </a:cubicBezTo>
                    <a:cubicBezTo>
                      <a:pt x="2029403" y="178674"/>
                      <a:pt x="2042418" y="158492"/>
                      <a:pt x="2061529" y="167323"/>
                    </a:cubicBezTo>
                    <a:cubicBezTo>
                      <a:pt x="2054901" y="174976"/>
                      <a:pt x="2039740" y="169310"/>
                      <a:pt x="2034842" y="172070"/>
                    </a:cubicBezTo>
                    <a:lnTo>
                      <a:pt x="2034151" y="177708"/>
                    </a:lnTo>
                    <a:lnTo>
                      <a:pt x="1868334" y="172716"/>
                    </a:lnTo>
                    <a:cubicBezTo>
                      <a:pt x="1809922" y="170175"/>
                      <a:pt x="1751540" y="168243"/>
                      <a:pt x="1693471" y="171100"/>
                    </a:cubicBezTo>
                    <a:cubicBezTo>
                      <a:pt x="1745172" y="178001"/>
                      <a:pt x="1805174" y="170164"/>
                      <a:pt x="1857130" y="182264"/>
                    </a:cubicBezTo>
                    <a:cubicBezTo>
                      <a:pt x="2006114" y="179820"/>
                      <a:pt x="2147992" y="216482"/>
                      <a:pt x="2301393" y="208935"/>
                    </a:cubicBezTo>
                    <a:cubicBezTo>
                      <a:pt x="2241559" y="226535"/>
                      <a:pt x="2162206" y="220669"/>
                      <a:pt x="2092338" y="224106"/>
                    </a:cubicBezTo>
                    <a:cubicBezTo>
                      <a:pt x="2092338" y="224106"/>
                      <a:pt x="2092338" y="224106"/>
                      <a:pt x="2008016" y="218484"/>
                    </a:cubicBezTo>
                    <a:cubicBezTo>
                      <a:pt x="1994042" y="219171"/>
                      <a:pt x="2008495" y="228231"/>
                      <a:pt x="2004077" y="233334"/>
                    </a:cubicBezTo>
                    <a:cubicBezTo>
                      <a:pt x="2074409" y="239319"/>
                      <a:pt x="2148625" y="235667"/>
                      <a:pt x="2214315" y="242206"/>
                    </a:cubicBezTo>
                    <a:cubicBezTo>
                      <a:pt x="2224574" y="260917"/>
                      <a:pt x="2261358" y="249337"/>
                      <a:pt x="2280469" y="258167"/>
                    </a:cubicBezTo>
                    <a:cubicBezTo>
                      <a:pt x="2298861" y="252377"/>
                      <a:pt x="2327048" y="255876"/>
                      <a:pt x="2350338" y="254730"/>
                    </a:cubicBezTo>
                    <a:cubicBezTo>
                      <a:pt x="2332186" y="265394"/>
                      <a:pt x="2303998" y="261895"/>
                      <a:pt x="2285607" y="267686"/>
                    </a:cubicBezTo>
                    <a:cubicBezTo>
                      <a:pt x="2285607" y="267686"/>
                      <a:pt x="2285607" y="267686"/>
                      <a:pt x="2290504" y="272330"/>
                    </a:cubicBezTo>
                    <a:cubicBezTo>
                      <a:pt x="2290504" y="272330"/>
                      <a:pt x="2290504" y="272330"/>
                      <a:pt x="2369928" y="273307"/>
                    </a:cubicBezTo>
                    <a:cubicBezTo>
                      <a:pt x="2369928" y="273307"/>
                      <a:pt x="2369928" y="273307"/>
                      <a:pt x="2370168" y="278182"/>
                    </a:cubicBezTo>
                    <a:cubicBezTo>
                      <a:pt x="2360852" y="278640"/>
                      <a:pt x="2361332" y="288387"/>
                      <a:pt x="2356674" y="288616"/>
                    </a:cubicBezTo>
                    <a:cubicBezTo>
                      <a:pt x="2342700" y="289303"/>
                      <a:pt x="2328726" y="289991"/>
                      <a:pt x="2314992" y="295552"/>
                    </a:cubicBezTo>
                    <a:cubicBezTo>
                      <a:pt x="2277250" y="287638"/>
                      <a:pt x="2245124" y="298990"/>
                      <a:pt x="2212758" y="305468"/>
                    </a:cubicBezTo>
                    <a:cubicBezTo>
                      <a:pt x="2212758" y="305468"/>
                      <a:pt x="2212758" y="305468"/>
                      <a:pt x="2338931" y="313916"/>
                    </a:cubicBezTo>
                    <a:cubicBezTo>
                      <a:pt x="2231870" y="314298"/>
                      <a:pt x="2120319" y="324672"/>
                      <a:pt x="2013259" y="325053"/>
                    </a:cubicBezTo>
                    <a:cubicBezTo>
                      <a:pt x="2013259" y="325053"/>
                      <a:pt x="2013259" y="325053"/>
                      <a:pt x="2013499" y="329927"/>
                    </a:cubicBezTo>
                    <a:cubicBezTo>
                      <a:pt x="2088265" y="331134"/>
                      <a:pt x="2167618" y="337001"/>
                      <a:pt x="2246802" y="333106"/>
                    </a:cubicBezTo>
                    <a:cubicBezTo>
                      <a:pt x="2266393" y="351683"/>
                      <a:pt x="2293621" y="335687"/>
                      <a:pt x="2317390" y="344288"/>
                    </a:cubicBezTo>
                    <a:cubicBezTo>
                      <a:pt x="2317390" y="344288"/>
                      <a:pt x="2317390" y="344288"/>
                      <a:pt x="2378183" y="346183"/>
                    </a:cubicBezTo>
                    <a:cubicBezTo>
                      <a:pt x="2373765" y="351286"/>
                      <a:pt x="2374005" y="356159"/>
                      <a:pt x="2369347" y="356388"/>
                    </a:cubicBezTo>
                    <a:cubicBezTo>
                      <a:pt x="2359791" y="351973"/>
                      <a:pt x="2355613" y="361950"/>
                      <a:pt x="2346537" y="367282"/>
                    </a:cubicBezTo>
                    <a:cubicBezTo>
                      <a:pt x="2262934" y="376280"/>
                      <a:pt x="2179163" y="375516"/>
                      <a:pt x="2095321" y="379641"/>
                    </a:cubicBezTo>
                    <a:cubicBezTo>
                      <a:pt x="2095321" y="379641"/>
                      <a:pt x="2095321" y="379641"/>
                      <a:pt x="2095561" y="384515"/>
                    </a:cubicBezTo>
                    <a:cubicBezTo>
                      <a:pt x="2161251" y="391054"/>
                      <a:pt x="2230569" y="382758"/>
                      <a:pt x="2300437" y="379321"/>
                    </a:cubicBezTo>
                    <a:cubicBezTo>
                      <a:pt x="2300437" y="379321"/>
                      <a:pt x="2300437" y="379321"/>
                      <a:pt x="2291601" y="389526"/>
                    </a:cubicBezTo>
                    <a:cubicBezTo>
                      <a:pt x="2291601" y="389526"/>
                      <a:pt x="2291601" y="389526"/>
                      <a:pt x="2305815" y="393712"/>
                    </a:cubicBezTo>
                    <a:cubicBezTo>
                      <a:pt x="2231048" y="392505"/>
                      <a:pt x="2161970" y="405675"/>
                      <a:pt x="2082786" y="409571"/>
                    </a:cubicBezTo>
                    <a:cubicBezTo>
                      <a:pt x="2082786" y="409571"/>
                      <a:pt x="2082786" y="409571"/>
                      <a:pt x="2078367" y="414673"/>
                    </a:cubicBezTo>
                    <a:cubicBezTo>
                      <a:pt x="2078367" y="414673"/>
                      <a:pt x="2078367" y="414673"/>
                      <a:pt x="2101897" y="418401"/>
                    </a:cubicBezTo>
                    <a:cubicBezTo>
                      <a:pt x="2205074" y="427656"/>
                      <a:pt x="2298472" y="427946"/>
                      <a:pt x="2405293" y="422690"/>
                    </a:cubicBezTo>
                    <a:cubicBezTo>
                      <a:pt x="2405293" y="422690"/>
                      <a:pt x="2405293" y="422690"/>
                      <a:pt x="2400875" y="427793"/>
                    </a:cubicBezTo>
                    <a:cubicBezTo>
                      <a:pt x="2344980" y="430543"/>
                      <a:pt x="2284738" y="433507"/>
                      <a:pt x="2228843" y="436257"/>
                    </a:cubicBezTo>
                    <a:lnTo>
                      <a:pt x="2229019" y="439831"/>
                    </a:lnTo>
                    <a:lnTo>
                      <a:pt x="2200761" y="441221"/>
                    </a:lnTo>
                    <a:cubicBezTo>
                      <a:pt x="2200761" y="441221"/>
                      <a:pt x="2200761" y="441221"/>
                      <a:pt x="2205179" y="436118"/>
                    </a:cubicBezTo>
                    <a:cubicBezTo>
                      <a:pt x="2130189" y="430363"/>
                      <a:pt x="2046417" y="429599"/>
                      <a:pt x="1971651" y="428392"/>
                    </a:cubicBezTo>
                    <a:cubicBezTo>
                      <a:pt x="2018383" y="435538"/>
                      <a:pt x="2060784" y="443223"/>
                      <a:pt x="2107603" y="445804"/>
                    </a:cubicBezTo>
                    <a:cubicBezTo>
                      <a:pt x="2089211" y="451595"/>
                      <a:pt x="2065202" y="438120"/>
                      <a:pt x="2042632" y="453887"/>
                    </a:cubicBezTo>
                    <a:cubicBezTo>
                      <a:pt x="2037974" y="454116"/>
                      <a:pt x="2023760" y="449929"/>
                      <a:pt x="2019103" y="450158"/>
                    </a:cubicBezTo>
                    <a:cubicBezTo>
                      <a:pt x="2038917" y="473285"/>
                      <a:pt x="2085256" y="466120"/>
                      <a:pt x="2113203" y="464745"/>
                    </a:cubicBezTo>
                    <a:cubicBezTo>
                      <a:pt x="2113203" y="464745"/>
                      <a:pt x="2113203" y="464745"/>
                      <a:pt x="2169338" y="466869"/>
                    </a:cubicBezTo>
                    <a:cubicBezTo>
                      <a:pt x="2164920" y="471971"/>
                      <a:pt x="2146049" y="468014"/>
                      <a:pt x="2156084" y="482177"/>
                    </a:cubicBezTo>
                    <a:cubicBezTo>
                      <a:pt x="2165640" y="486592"/>
                      <a:pt x="2184271" y="485675"/>
                      <a:pt x="2198245" y="484988"/>
                    </a:cubicBezTo>
                    <a:cubicBezTo>
                      <a:pt x="2198245" y="484988"/>
                      <a:pt x="2198245" y="484988"/>
                      <a:pt x="2258558" y="477135"/>
                    </a:cubicBezTo>
                    <a:cubicBezTo>
                      <a:pt x="2208743" y="508573"/>
                      <a:pt x="2129390" y="502706"/>
                      <a:pt x="2059522" y="506144"/>
                    </a:cubicBezTo>
                    <a:cubicBezTo>
                      <a:pt x="2031814" y="512392"/>
                      <a:pt x="1993832" y="499605"/>
                      <a:pt x="1961706" y="510956"/>
                    </a:cubicBezTo>
                    <a:cubicBezTo>
                      <a:pt x="1961706" y="510956"/>
                      <a:pt x="1961706" y="510956"/>
                      <a:pt x="1966603" y="515601"/>
                    </a:cubicBezTo>
                    <a:cubicBezTo>
                      <a:pt x="2008214" y="513553"/>
                      <a:pt x="2054793" y="511262"/>
                      <a:pt x="2092536" y="519175"/>
                    </a:cubicBezTo>
                    <a:cubicBezTo>
                      <a:pt x="2078802" y="524737"/>
                      <a:pt x="2060170" y="525654"/>
                      <a:pt x="2041539" y="526570"/>
                    </a:cubicBezTo>
                    <a:cubicBezTo>
                      <a:pt x="2041539" y="526570"/>
                      <a:pt x="2041539" y="526570"/>
                      <a:pt x="2004515" y="533277"/>
                    </a:cubicBezTo>
                    <a:cubicBezTo>
                      <a:pt x="2004515" y="533277"/>
                      <a:pt x="2004515" y="533277"/>
                      <a:pt x="1575185" y="525413"/>
                    </a:cubicBezTo>
                    <a:cubicBezTo>
                      <a:pt x="1575185" y="525413"/>
                      <a:pt x="1575185" y="525413"/>
                      <a:pt x="1421306" y="523213"/>
                    </a:cubicBezTo>
                    <a:cubicBezTo>
                      <a:pt x="1421306" y="523213"/>
                      <a:pt x="1421306" y="523213"/>
                      <a:pt x="1421546" y="528087"/>
                    </a:cubicBezTo>
                    <a:cubicBezTo>
                      <a:pt x="1407092" y="519027"/>
                      <a:pt x="1364931" y="516216"/>
                      <a:pt x="1351437" y="526650"/>
                    </a:cubicBezTo>
                    <a:cubicBezTo>
                      <a:pt x="1336984" y="517591"/>
                      <a:pt x="1309037" y="518966"/>
                      <a:pt x="1295542" y="529400"/>
                    </a:cubicBezTo>
                    <a:cubicBezTo>
                      <a:pt x="1001221" y="519779"/>
                      <a:pt x="694181" y="530000"/>
                      <a:pt x="401283" y="549296"/>
                    </a:cubicBezTo>
                    <a:cubicBezTo>
                      <a:pt x="401283" y="549296"/>
                      <a:pt x="401283" y="549296"/>
                      <a:pt x="237847" y="542681"/>
                    </a:cubicBezTo>
                    <a:cubicBezTo>
                      <a:pt x="237847" y="542681"/>
                      <a:pt x="237847" y="542681"/>
                      <a:pt x="233429" y="547784"/>
                    </a:cubicBezTo>
                    <a:cubicBezTo>
                      <a:pt x="538265" y="581314"/>
                      <a:pt x="825011" y="538220"/>
                      <a:pt x="1133545" y="552027"/>
                    </a:cubicBezTo>
                    <a:cubicBezTo>
                      <a:pt x="1217611" y="552451"/>
                      <a:pt x="1310459" y="547883"/>
                      <a:pt x="1395021" y="558379"/>
                    </a:cubicBezTo>
                    <a:cubicBezTo>
                      <a:pt x="1395021" y="558379"/>
                      <a:pt x="1395021" y="558379"/>
                      <a:pt x="895823" y="553952"/>
                    </a:cubicBezTo>
                    <a:cubicBezTo>
                      <a:pt x="816639" y="557848"/>
                      <a:pt x="742183" y="556625"/>
                      <a:pt x="667896" y="565166"/>
                    </a:cubicBezTo>
                    <a:cubicBezTo>
                      <a:pt x="667896" y="565166"/>
                      <a:pt x="667896" y="565166"/>
                      <a:pt x="672794" y="569810"/>
                    </a:cubicBezTo>
                    <a:cubicBezTo>
                      <a:pt x="886747" y="559284"/>
                      <a:pt x="1110495" y="558046"/>
                      <a:pt x="1302102" y="567835"/>
                    </a:cubicBezTo>
                    <a:cubicBezTo>
                      <a:pt x="1302102" y="567835"/>
                      <a:pt x="1302102" y="567835"/>
                      <a:pt x="966410" y="565135"/>
                    </a:cubicBezTo>
                    <a:cubicBezTo>
                      <a:pt x="966410" y="565135"/>
                      <a:pt x="966410" y="565135"/>
                      <a:pt x="570630" y="574837"/>
                    </a:cubicBezTo>
                    <a:cubicBezTo>
                      <a:pt x="529019" y="576884"/>
                      <a:pt x="487098" y="578946"/>
                      <a:pt x="445177" y="581009"/>
                    </a:cubicBezTo>
                    <a:cubicBezTo>
                      <a:pt x="333234" y="577072"/>
                      <a:pt x="207541" y="578370"/>
                      <a:pt x="107583" y="539645"/>
                    </a:cubicBezTo>
                    <a:cubicBezTo>
                      <a:pt x="107583" y="539645"/>
                      <a:pt x="107583" y="539645"/>
                      <a:pt x="116659" y="534312"/>
                    </a:cubicBezTo>
                    <a:cubicBezTo>
                      <a:pt x="102685" y="535000"/>
                      <a:pt x="110818" y="510498"/>
                      <a:pt x="87768" y="516518"/>
                    </a:cubicBezTo>
                    <a:cubicBezTo>
                      <a:pt x="69137" y="517435"/>
                      <a:pt x="54460" y="503826"/>
                      <a:pt x="35588" y="499870"/>
                    </a:cubicBezTo>
                    <a:cubicBezTo>
                      <a:pt x="35588" y="499870"/>
                      <a:pt x="35588" y="499870"/>
                      <a:pt x="33926" y="466078"/>
                    </a:cubicBezTo>
                    <a:cubicBezTo>
                      <a:pt x="57679" y="474355"/>
                      <a:pt x="94942" y="472522"/>
                      <a:pt x="123369" y="480894"/>
                    </a:cubicBezTo>
                    <a:cubicBezTo>
                      <a:pt x="127548" y="470917"/>
                      <a:pt x="142240" y="484851"/>
                      <a:pt x="151077" y="474646"/>
                    </a:cubicBezTo>
                    <a:cubicBezTo>
                      <a:pt x="132205" y="470688"/>
                      <a:pt x="117992" y="466502"/>
                      <a:pt x="99120" y="462546"/>
                    </a:cubicBezTo>
                    <a:cubicBezTo>
                      <a:pt x="103539" y="457443"/>
                      <a:pt x="103539" y="457443"/>
                      <a:pt x="103539" y="457443"/>
                    </a:cubicBezTo>
                    <a:cubicBezTo>
                      <a:pt x="93983" y="453027"/>
                      <a:pt x="102819" y="442822"/>
                      <a:pt x="102819" y="442822"/>
                    </a:cubicBezTo>
                    <a:cubicBezTo>
                      <a:pt x="102819" y="442822"/>
                      <a:pt x="102819" y="442822"/>
                      <a:pt x="130767" y="441447"/>
                    </a:cubicBezTo>
                    <a:cubicBezTo>
                      <a:pt x="129344" y="412530"/>
                      <a:pt x="87886" y="424015"/>
                      <a:pt x="82285" y="405074"/>
                    </a:cubicBezTo>
                    <a:cubicBezTo>
                      <a:pt x="91362" y="399743"/>
                      <a:pt x="100917" y="404158"/>
                      <a:pt x="105335" y="399055"/>
                    </a:cubicBezTo>
                    <a:cubicBezTo>
                      <a:pt x="90882" y="389995"/>
                      <a:pt x="67592" y="391141"/>
                      <a:pt x="44063" y="387413"/>
                    </a:cubicBezTo>
                    <a:cubicBezTo>
                      <a:pt x="43344" y="372792"/>
                      <a:pt x="20773" y="388559"/>
                      <a:pt x="15396" y="374167"/>
                    </a:cubicBezTo>
                    <a:cubicBezTo>
                      <a:pt x="20054" y="373938"/>
                      <a:pt x="20054" y="373938"/>
                      <a:pt x="19815" y="369065"/>
                    </a:cubicBezTo>
                    <a:cubicBezTo>
                      <a:pt x="15156" y="369294"/>
                      <a:pt x="14917" y="364420"/>
                      <a:pt x="10259" y="364649"/>
                    </a:cubicBezTo>
                    <a:cubicBezTo>
                      <a:pt x="10259" y="364649"/>
                      <a:pt x="10259" y="364649"/>
                      <a:pt x="5600" y="364878"/>
                    </a:cubicBezTo>
                    <a:cubicBezTo>
                      <a:pt x="14693" y="359872"/>
                      <a:pt x="239" y="350812"/>
                      <a:pt x="0" y="345938"/>
                    </a:cubicBezTo>
                    <a:cubicBezTo>
                      <a:pt x="0" y="345938"/>
                      <a:pt x="0" y="345938"/>
                      <a:pt x="18631" y="345022"/>
                    </a:cubicBezTo>
                    <a:cubicBezTo>
                      <a:pt x="18631" y="345022"/>
                      <a:pt x="18631" y="345022"/>
                      <a:pt x="79664" y="351790"/>
                    </a:cubicBezTo>
                    <a:cubicBezTo>
                      <a:pt x="84098" y="347012"/>
                      <a:pt x="74303" y="337723"/>
                      <a:pt x="78721" y="332620"/>
                    </a:cubicBezTo>
                    <a:cubicBezTo>
                      <a:pt x="78721" y="332620"/>
                      <a:pt x="78721" y="332620"/>
                      <a:pt x="92215" y="322185"/>
                    </a:cubicBezTo>
                    <a:cubicBezTo>
                      <a:pt x="77538" y="308577"/>
                      <a:pt x="50293" y="324248"/>
                      <a:pt x="40035" y="305537"/>
                    </a:cubicBezTo>
                    <a:cubicBezTo>
                      <a:pt x="30719" y="305995"/>
                      <a:pt x="26301" y="311098"/>
                      <a:pt x="21163" y="301580"/>
                    </a:cubicBezTo>
                    <a:cubicBezTo>
                      <a:pt x="29520" y="281627"/>
                      <a:pt x="57707" y="285125"/>
                      <a:pt x="71681" y="284438"/>
                    </a:cubicBezTo>
                    <a:cubicBezTo>
                      <a:pt x="75619" y="269588"/>
                      <a:pt x="99389" y="278189"/>
                      <a:pt x="113362" y="277502"/>
                    </a:cubicBezTo>
                    <a:cubicBezTo>
                      <a:pt x="104286" y="282833"/>
                      <a:pt x="94491" y="273545"/>
                      <a:pt x="85655" y="283750"/>
                    </a:cubicBezTo>
                    <a:cubicBezTo>
                      <a:pt x="108944" y="282604"/>
                      <a:pt x="128055" y="291435"/>
                      <a:pt x="151105" y="285416"/>
                    </a:cubicBezTo>
                    <a:cubicBezTo>
                      <a:pt x="141086" y="271578"/>
                      <a:pt x="122215" y="267621"/>
                      <a:pt x="103583" y="268538"/>
                    </a:cubicBezTo>
                    <a:cubicBezTo>
                      <a:pt x="94027" y="264123"/>
                      <a:pt x="84712" y="264581"/>
                      <a:pt x="70498" y="260394"/>
                    </a:cubicBezTo>
                    <a:cubicBezTo>
                      <a:pt x="74916" y="255292"/>
                      <a:pt x="65360" y="250877"/>
                      <a:pt x="60702" y="251106"/>
                    </a:cubicBezTo>
                    <a:cubicBezTo>
                      <a:pt x="60702" y="251106"/>
                      <a:pt x="60702" y="251106"/>
                      <a:pt x="65120" y="246003"/>
                    </a:cubicBezTo>
                    <a:cubicBezTo>
                      <a:pt x="64881" y="241129"/>
                      <a:pt x="60463" y="246232"/>
                      <a:pt x="55565" y="241588"/>
                    </a:cubicBezTo>
                    <a:cubicBezTo>
                      <a:pt x="69779" y="245774"/>
                      <a:pt x="78615" y="235568"/>
                      <a:pt x="92349" y="230007"/>
                    </a:cubicBezTo>
                    <a:cubicBezTo>
                      <a:pt x="92349" y="230007"/>
                      <a:pt x="92349" y="230007"/>
                      <a:pt x="64161" y="226508"/>
                    </a:cubicBezTo>
                    <a:cubicBezTo>
                      <a:pt x="73238" y="221176"/>
                      <a:pt x="92349" y="230007"/>
                      <a:pt x="96288" y="215157"/>
                    </a:cubicBezTo>
                    <a:cubicBezTo>
                      <a:pt x="96288" y="215157"/>
                      <a:pt x="96288" y="215157"/>
                      <a:pt x="96048" y="210284"/>
                    </a:cubicBezTo>
                    <a:cubicBezTo>
                      <a:pt x="110245" y="214145"/>
                      <a:pt x="127454" y="184311"/>
                      <a:pt x="155881" y="192683"/>
                    </a:cubicBezTo>
                    <a:cubicBezTo>
                      <a:pt x="160539" y="192454"/>
                      <a:pt x="155641" y="187810"/>
                      <a:pt x="155401" y="182936"/>
                    </a:cubicBezTo>
                    <a:cubicBezTo>
                      <a:pt x="155401" y="182936"/>
                      <a:pt x="155401" y="182936"/>
                      <a:pt x="80635" y="181729"/>
                    </a:cubicBezTo>
                    <a:cubicBezTo>
                      <a:pt x="93410" y="156673"/>
                      <a:pt x="117419" y="170148"/>
                      <a:pt x="131393" y="169461"/>
                    </a:cubicBezTo>
                    <a:cubicBezTo>
                      <a:pt x="126271" y="160268"/>
                      <a:pt x="126032" y="155394"/>
                      <a:pt x="130450" y="150292"/>
                    </a:cubicBezTo>
                    <a:cubicBezTo>
                      <a:pt x="102038" y="142244"/>
                      <a:pt x="68954" y="134101"/>
                      <a:pt x="36348" y="135705"/>
                    </a:cubicBezTo>
                    <a:cubicBezTo>
                      <a:pt x="40526" y="125728"/>
                      <a:pt x="59398" y="129686"/>
                      <a:pt x="73132" y="124124"/>
                    </a:cubicBezTo>
                    <a:cubicBezTo>
                      <a:pt x="96422" y="122978"/>
                      <a:pt x="124608" y="126478"/>
                      <a:pt x="147658" y="120458"/>
                    </a:cubicBezTo>
                    <a:cubicBezTo>
                      <a:pt x="118768" y="102664"/>
                      <a:pt x="96661" y="127853"/>
                      <a:pt x="67531" y="105184"/>
                    </a:cubicBezTo>
                    <a:cubicBezTo>
                      <a:pt x="67531" y="105184"/>
                      <a:pt x="67531" y="105184"/>
                      <a:pt x="62633" y="100540"/>
                    </a:cubicBezTo>
                    <a:cubicBezTo>
                      <a:pt x="84500" y="70477"/>
                      <a:pt x="117105" y="68873"/>
                      <a:pt x="144573" y="57751"/>
                    </a:cubicBezTo>
                    <a:cubicBezTo>
                      <a:pt x="157588" y="37569"/>
                      <a:pt x="186255" y="50814"/>
                      <a:pt x="209304" y="44795"/>
                    </a:cubicBezTo>
                    <a:cubicBezTo>
                      <a:pt x="223758" y="53855"/>
                      <a:pt x="241910" y="43191"/>
                      <a:pt x="260781" y="47148"/>
                    </a:cubicBezTo>
                    <a:cubicBezTo>
                      <a:pt x="260781" y="47148"/>
                      <a:pt x="260781" y="47148"/>
                      <a:pt x="260541" y="42274"/>
                    </a:cubicBezTo>
                    <a:cubicBezTo>
                      <a:pt x="241670" y="38317"/>
                      <a:pt x="218621" y="44337"/>
                      <a:pt x="204167" y="35277"/>
                    </a:cubicBezTo>
                    <a:cubicBezTo>
                      <a:pt x="208586" y="30174"/>
                      <a:pt x="232354" y="38776"/>
                      <a:pt x="241430" y="33444"/>
                    </a:cubicBezTo>
                    <a:cubicBezTo>
                      <a:pt x="306162" y="20488"/>
                      <a:pt x="375959" y="21939"/>
                      <a:pt x="441171" y="18731"/>
                    </a:cubicBezTo>
                    <a:cubicBezTo>
                      <a:pt x="455144" y="18043"/>
                      <a:pt x="478913" y="26645"/>
                      <a:pt x="487509" y="11566"/>
                    </a:cubicBezTo>
                    <a:cubicBezTo>
                      <a:pt x="511039" y="15293"/>
                      <a:pt x="543405" y="8816"/>
                      <a:pt x="571592" y="12314"/>
                    </a:cubicBezTo>
                    <a:cubicBezTo>
                      <a:pt x="585086" y="1880"/>
                      <a:pt x="604197" y="10710"/>
                      <a:pt x="618410" y="14897"/>
                    </a:cubicBezTo>
                    <a:cubicBezTo>
                      <a:pt x="813508" y="738"/>
                      <a:pt x="1018609" y="93"/>
                      <a:pt x="1219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/>
              </a:p>
            </p:txBody>
          </p:sp>
          <p:sp>
            <p:nvSpPr>
              <p:cNvPr id="26" name="Text2" descr="f4f9e579-47ab-4da3-a157-0bd8b90ad953"/>
              <p:cNvSpPr txBox="1"/>
              <p:nvPr/>
            </p:nvSpPr>
            <p:spPr>
              <a:xfrm>
                <a:off x="4551991" y="3386603"/>
                <a:ext cx="3236282" cy="1031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市区民宿交通便利，周边设施齐全，方便购物和出行，价格相对实惠。</a:t>
                </a:r>
                <a:endParaRPr lang="en-US" dirty="0"/>
              </a:p>
            </p:txBody>
          </p:sp>
          <p:sp>
            <p:nvSpPr>
              <p:cNvPr id="27" name="Bullet2" descr="f52c75dd-ec05-44b1-878b-509e5d71532b"/>
              <p:cNvSpPr txBox="1"/>
              <p:nvPr/>
            </p:nvSpPr>
            <p:spPr>
              <a:xfrm>
                <a:off x="4631810" y="2553315"/>
                <a:ext cx="1289528" cy="82892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FFFFFF"/>
                    </a:solidFill>
                  </a:rPr>
                  <a:t>市区民宿</a:t>
                </a:r>
                <a:endParaRPr lang="en-US" dirty="0"/>
              </a:p>
            </p:txBody>
          </p:sp>
        </p:grpSp>
        <p:grpSp>
          <p:nvGrpSpPr>
            <p:cNvPr id="20" name="组合 19" descr="d67711a6-62e8-45fb-8faf-87a2ce68dbe6"/>
            <p:cNvGrpSpPr>
              <a:grpSpLocks noChangeAspect="1"/>
            </p:cNvGrpSpPr>
            <p:nvPr/>
          </p:nvGrpSpPr>
          <p:grpSpPr>
            <a:xfrm>
              <a:off x="4884729" y="4906875"/>
              <a:ext cx="6621712" cy="1227225"/>
              <a:chOff x="4530749" y="2473471"/>
              <a:chExt cx="3257524" cy="1944225"/>
            </a:xfrm>
          </p:grpSpPr>
          <p:sp>
            <p:nvSpPr>
              <p:cNvPr id="22" name="ComponentBackground3" descr="5e31b9d0-bc75-45da-b5fe-6d6905eedf00"/>
              <p:cNvSpPr/>
              <p:nvPr/>
            </p:nvSpPr>
            <p:spPr>
              <a:xfrm>
                <a:off x="4530749" y="2473471"/>
                <a:ext cx="1614882" cy="955529"/>
              </a:xfrm>
              <a:custGeom>
                <a:avLst/>
                <a:gdLst>
                  <a:gd name="connsiteX0" fmla="*/ 1801727 w 2405293"/>
                  <a:gd name="connsiteY0" fmla="*/ 467042 h 581009"/>
                  <a:gd name="connsiteX1" fmla="*/ 1797069 w 2405293"/>
                  <a:gd name="connsiteY1" fmla="*/ 467271 h 581009"/>
                  <a:gd name="connsiteX2" fmla="*/ 1955846 w 2405293"/>
                  <a:gd name="connsiteY2" fmla="*/ 474115 h 581009"/>
                  <a:gd name="connsiteX3" fmla="*/ 1801727 w 2405293"/>
                  <a:gd name="connsiteY3" fmla="*/ 467042 h 581009"/>
                  <a:gd name="connsiteX4" fmla="*/ 1992390 w 2405293"/>
                  <a:gd name="connsiteY4" fmla="*/ 457661 h 581009"/>
                  <a:gd name="connsiteX5" fmla="*/ 1987972 w 2405293"/>
                  <a:gd name="connsiteY5" fmla="*/ 462764 h 581009"/>
                  <a:gd name="connsiteX6" fmla="*/ 2011262 w 2405293"/>
                  <a:gd name="connsiteY6" fmla="*/ 461618 h 581009"/>
                  <a:gd name="connsiteX7" fmla="*/ 1992390 w 2405293"/>
                  <a:gd name="connsiteY7" fmla="*/ 457661 h 581009"/>
                  <a:gd name="connsiteX8" fmla="*/ 2229019 w 2405293"/>
                  <a:gd name="connsiteY8" fmla="*/ 439831 h 581009"/>
                  <a:gd name="connsiteX9" fmla="*/ 2229083 w 2405293"/>
                  <a:gd name="connsiteY9" fmla="*/ 441130 h 581009"/>
                  <a:gd name="connsiteX10" fmla="*/ 2229019 w 2405293"/>
                  <a:gd name="connsiteY10" fmla="*/ 439831 h 581009"/>
                  <a:gd name="connsiteX11" fmla="*/ 39387 w 2405293"/>
                  <a:gd name="connsiteY11" fmla="*/ 374616 h 581009"/>
                  <a:gd name="connsiteX12" fmla="*/ 30071 w 2405293"/>
                  <a:gd name="connsiteY12" fmla="*/ 375074 h 581009"/>
                  <a:gd name="connsiteX13" fmla="*/ 39387 w 2405293"/>
                  <a:gd name="connsiteY13" fmla="*/ 374616 h 581009"/>
                  <a:gd name="connsiteX14" fmla="*/ 2034151 w 2405293"/>
                  <a:gd name="connsiteY14" fmla="*/ 177708 h 581009"/>
                  <a:gd name="connsiteX15" fmla="*/ 2043377 w 2405293"/>
                  <a:gd name="connsiteY15" fmla="*/ 177986 h 581009"/>
                  <a:gd name="connsiteX16" fmla="*/ 2034061 w 2405293"/>
                  <a:gd name="connsiteY16" fmla="*/ 178445 h 581009"/>
                  <a:gd name="connsiteX17" fmla="*/ 1755565 w 2405293"/>
                  <a:gd name="connsiteY17" fmla="*/ 104535 h 581009"/>
                  <a:gd name="connsiteX18" fmla="*/ 1751147 w 2405293"/>
                  <a:gd name="connsiteY18" fmla="*/ 109638 h 581009"/>
                  <a:gd name="connsiteX19" fmla="*/ 1755565 w 2405293"/>
                  <a:gd name="connsiteY19" fmla="*/ 104535 h 581009"/>
                  <a:gd name="connsiteX20" fmla="*/ 2047743 w 2405293"/>
                  <a:gd name="connsiteY20" fmla="*/ 70618 h 581009"/>
                  <a:gd name="connsiteX21" fmla="*/ 2043325 w 2405293"/>
                  <a:gd name="connsiteY21" fmla="*/ 75721 h 581009"/>
                  <a:gd name="connsiteX22" fmla="*/ 2033769 w 2405293"/>
                  <a:gd name="connsiteY22" fmla="*/ 71305 h 581009"/>
                  <a:gd name="connsiteX23" fmla="*/ 2047743 w 2405293"/>
                  <a:gd name="connsiteY23" fmla="*/ 70618 h 581009"/>
                  <a:gd name="connsiteX24" fmla="*/ 2000780 w 2405293"/>
                  <a:gd name="connsiteY24" fmla="*/ 65112 h 581009"/>
                  <a:gd name="connsiteX25" fmla="*/ 1996153 w 2405293"/>
                  <a:gd name="connsiteY25" fmla="*/ 65950 h 581009"/>
                  <a:gd name="connsiteX26" fmla="*/ 1996092 w 2405293"/>
                  <a:gd name="connsiteY26" fmla="*/ 66012 h 581009"/>
                  <a:gd name="connsiteX27" fmla="*/ 1992223 w 2405293"/>
                  <a:gd name="connsiteY27" fmla="*/ 66754 h 581009"/>
                  <a:gd name="connsiteX28" fmla="*/ 1987286 w 2405293"/>
                  <a:gd name="connsiteY28" fmla="*/ 75547 h 581009"/>
                  <a:gd name="connsiteX29" fmla="*/ 1996602 w 2405293"/>
                  <a:gd name="connsiteY29" fmla="*/ 75088 h 581009"/>
                  <a:gd name="connsiteX30" fmla="*/ 1991705 w 2405293"/>
                  <a:gd name="connsiteY30" fmla="*/ 70444 h 581009"/>
                  <a:gd name="connsiteX31" fmla="*/ 1996092 w 2405293"/>
                  <a:gd name="connsiteY31" fmla="*/ 66012 h 581009"/>
                  <a:gd name="connsiteX32" fmla="*/ 2000780 w 2405293"/>
                  <a:gd name="connsiteY32" fmla="*/ 65112 h 581009"/>
                  <a:gd name="connsiteX33" fmla="*/ 2010336 w 2405293"/>
                  <a:gd name="connsiteY33" fmla="*/ 69527 h 581009"/>
                  <a:gd name="connsiteX34" fmla="*/ 2000780 w 2405293"/>
                  <a:gd name="connsiteY34" fmla="*/ 65112 h 581009"/>
                  <a:gd name="connsiteX35" fmla="*/ 1963604 w 2405293"/>
                  <a:gd name="connsiteY35" fmla="*/ 62381 h 581009"/>
                  <a:gd name="connsiteX36" fmla="*/ 1944973 w 2405293"/>
                  <a:gd name="connsiteY36" fmla="*/ 63298 h 581009"/>
                  <a:gd name="connsiteX37" fmla="*/ 1963604 w 2405293"/>
                  <a:gd name="connsiteY37" fmla="*/ 62381 h 581009"/>
                  <a:gd name="connsiteX38" fmla="*/ 1219069 w 2405293"/>
                  <a:gd name="connsiteY38" fmla="*/ 0 h 581009"/>
                  <a:gd name="connsiteX39" fmla="*/ 1527603 w 2405293"/>
                  <a:gd name="connsiteY39" fmla="*/ 13808 h 581009"/>
                  <a:gd name="connsiteX40" fmla="*/ 959087 w 2405293"/>
                  <a:gd name="connsiteY40" fmla="*/ 17677 h 581009"/>
                  <a:gd name="connsiteX41" fmla="*/ 945113 w 2405293"/>
                  <a:gd name="connsiteY41" fmla="*/ 18365 h 581009"/>
                  <a:gd name="connsiteX42" fmla="*/ 1103891 w 2405293"/>
                  <a:gd name="connsiteY42" fmla="*/ 25209 h 581009"/>
                  <a:gd name="connsiteX43" fmla="*/ 1649598 w 2405293"/>
                  <a:gd name="connsiteY43" fmla="*/ 32233 h 581009"/>
                  <a:gd name="connsiteX44" fmla="*/ 2071033 w 2405293"/>
                  <a:gd name="connsiteY44" fmla="*/ 69472 h 581009"/>
                  <a:gd name="connsiteX45" fmla="*/ 2015138 w 2405293"/>
                  <a:gd name="connsiteY45" fmla="*/ 72222 h 581009"/>
                  <a:gd name="connsiteX46" fmla="*/ 2038907 w 2405293"/>
                  <a:gd name="connsiteY46" fmla="*/ 80824 h 581009"/>
                  <a:gd name="connsiteX47" fmla="*/ 2043325 w 2405293"/>
                  <a:gd name="connsiteY47" fmla="*/ 75721 h 581009"/>
                  <a:gd name="connsiteX48" fmla="*/ 2066615 w 2405293"/>
                  <a:gd name="connsiteY48" fmla="*/ 74575 h 581009"/>
                  <a:gd name="connsiteX49" fmla="*/ 2066854 w 2405293"/>
                  <a:gd name="connsiteY49" fmla="*/ 79449 h 581009"/>
                  <a:gd name="connsiteX50" fmla="*/ 2104118 w 2405293"/>
                  <a:gd name="connsiteY50" fmla="*/ 77615 h 581009"/>
                  <a:gd name="connsiteX51" fmla="*/ 2179587 w 2405293"/>
                  <a:gd name="connsiteY51" fmla="*/ 93118 h 581009"/>
                  <a:gd name="connsiteX52" fmla="*/ 1960034 w 2405293"/>
                  <a:gd name="connsiteY52" fmla="*/ 84704 h 581009"/>
                  <a:gd name="connsiteX53" fmla="*/ 1904138 w 2405293"/>
                  <a:gd name="connsiteY53" fmla="*/ 87454 h 581009"/>
                  <a:gd name="connsiteX54" fmla="*/ 2058962 w 2405293"/>
                  <a:gd name="connsiteY54" fmla="*/ 108823 h 581009"/>
                  <a:gd name="connsiteX55" fmla="*/ 1755565 w 2405293"/>
                  <a:gd name="connsiteY55" fmla="*/ 104535 h 581009"/>
                  <a:gd name="connsiteX56" fmla="*/ 1666825 w 2405293"/>
                  <a:gd name="connsiteY56" fmla="*/ 104015 h 581009"/>
                  <a:gd name="connsiteX57" fmla="*/ 1671723 w 2405293"/>
                  <a:gd name="connsiteY57" fmla="*/ 108660 h 581009"/>
                  <a:gd name="connsiteX58" fmla="*/ 1924601 w 2405293"/>
                  <a:gd name="connsiteY58" fmla="*/ 130090 h 581009"/>
                  <a:gd name="connsiteX59" fmla="*/ 1798909 w 2405293"/>
                  <a:gd name="connsiteY59" fmla="*/ 131389 h 581009"/>
                  <a:gd name="connsiteX60" fmla="*/ 1920423 w 2405293"/>
                  <a:gd name="connsiteY60" fmla="*/ 140067 h 581009"/>
                  <a:gd name="connsiteX61" fmla="*/ 1906929 w 2405293"/>
                  <a:gd name="connsiteY61" fmla="*/ 150501 h 581009"/>
                  <a:gd name="connsiteX62" fmla="*/ 2019128 w 2405293"/>
                  <a:gd name="connsiteY62" fmla="*/ 159638 h 581009"/>
                  <a:gd name="connsiteX63" fmla="*/ 1986522 w 2405293"/>
                  <a:gd name="connsiteY63" fmla="*/ 161242 h 581009"/>
                  <a:gd name="connsiteX64" fmla="*/ 1996078 w 2405293"/>
                  <a:gd name="connsiteY64" fmla="*/ 165657 h 581009"/>
                  <a:gd name="connsiteX65" fmla="*/ 2010532 w 2405293"/>
                  <a:gd name="connsiteY65" fmla="*/ 174717 h 581009"/>
                  <a:gd name="connsiteX66" fmla="*/ 2061529 w 2405293"/>
                  <a:gd name="connsiteY66" fmla="*/ 167323 h 581009"/>
                  <a:gd name="connsiteX67" fmla="*/ 2034842 w 2405293"/>
                  <a:gd name="connsiteY67" fmla="*/ 172070 h 581009"/>
                  <a:gd name="connsiteX68" fmla="*/ 2034151 w 2405293"/>
                  <a:gd name="connsiteY68" fmla="*/ 177708 h 581009"/>
                  <a:gd name="connsiteX69" fmla="*/ 1868334 w 2405293"/>
                  <a:gd name="connsiteY69" fmla="*/ 172716 h 581009"/>
                  <a:gd name="connsiteX70" fmla="*/ 1693471 w 2405293"/>
                  <a:gd name="connsiteY70" fmla="*/ 171100 h 581009"/>
                  <a:gd name="connsiteX71" fmla="*/ 1857130 w 2405293"/>
                  <a:gd name="connsiteY71" fmla="*/ 182264 h 581009"/>
                  <a:gd name="connsiteX72" fmla="*/ 2301393 w 2405293"/>
                  <a:gd name="connsiteY72" fmla="*/ 208935 h 581009"/>
                  <a:gd name="connsiteX73" fmla="*/ 2092338 w 2405293"/>
                  <a:gd name="connsiteY73" fmla="*/ 224106 h 581009"/>
                  <a:gd name="connsiteX74" fmla="*/ 2008016 w 2405293"/>
                  <a:gd name="connsiteY74" fmla="*/ 218484 h 581009"/>
                  <a:gd name="connsiteX75" fmla="*/ 2004077 w 2405293"/>
                  <a:gd name="connsiteY75" fmla="*/ 233334 h 581009"/>
                  <a:gd name="connsiteX76" fmla="*/ 2214315 w 2405293"/>
                  <a:gd name="connsiteY76" fmla="*/ 242206 h 581009"/>
                  <a:gd name="connsiteX77" fmla="*/ 2280469 w 2405293"/>
                  <a:gd name="connsiteY77" fmla="*/ 258167 h 581009"/>
                  <a:gd name="connsiteX78" fmla="*/ 2350338 w 2405293"/>
                  <a:gd name="connsiteY78" fmla="*/ 254730 h 581009"/>
                  <a:gd name="connsiteX79" fmla="*/ 2285607 w 2405293"/>
                  <a:gd name="connsiteY79" fmla="*/ 267686 h 581009"/>
                  <a:gd name="connsiteX80" fmla="*/ 2290504 w 2405293"/>
                  <a:gd name="connsiteY80" fmla="*/ 272330 h 581009"/>
                  <a:gd name="connsiteX81" fmla="*/ 2369928 w 2405293"/>
                  <a:gd name="connsiteY81" fmla="*/ 273307 h 581009"/>
                  <a:gd name="connsiteX82" fmla="*/ 2370168 w 2405293"/>
                  <a:gd name="connsiteY82" fmla="*/ 278182 h 581009"/>
                  <a:gd name="connsiteX83" fmla="*/ 2356674 w 2405293"/>
                  <a:gd name="connsiteY83" fmla="*/ 288616 h 581009"/>
                  <a:gd name="connsiteX84" fmla="*/ 2314992 w 2405293"/>
                  <a:gd name="connsiteY84" fmla="*/ 295552 h 581009"/>
                  <a:gd name="connsiteX85" fmla="*/ 2212758 w 2405293"/>
                  <a:gd name="connsiteY85" fmla="*/ 305468 h 581009"/>
                  <a:gd name="connsiteX86" fmla="*/ 2338931 w 2405293"/>
                  <a:gd name="connsiteY86" fmla="*/ 313916 h 581009"/>
                  <a:gd name="connsiteX87" fmla="*/ 2013259 w 2405293"/>
                  <a:gd name="connsiteY87" fmla="*/ 325053 h 581009"/>
                  <a:gd name="connsiteX88" fmla="*/ 2013499 w 2405293"/>
                  <a:gd name="connsiteY88" fmla="*/ 329927 h 581009"/>
                  <a:gd name="connsiteX89" fmla="*/ 2246802 w 2405293"/>
                  <a:gd name="connsiteY89" fmla="*/ 333106 h 581009"/>
                  <a:gd name="connsiteX90" fmla="*/ 2317390 w 2405293"/>
                  <a:gd name="connsiteY90" fmla="*/ 344288 h 581009"/>
                  <a:gd name="connsiteX91" fmla="*/ 2378183 w 2405293"/>
                  <a:gd name="connsiteY91" fmla="*/ 346183 h 581009"/>
                  <a:gd name="connsiteX92" fmla="*/ 2369347 w 2405293"/>
                  <a:gd name="connsiteY92" fmla="*/ 356388 h 581009"/>
                  <a:gd name="connsiteX93" fmla="*/ 2346537 w 2405293"/>
                  <a:gd name="connsiteY93" fmla="*/ 367282 h 581009"/>
                  <a:gd name="connsiteX94" fmla="*/ 2095321 w 2405293"/>
                  <a:gd name="connsiteY94" fmla="*/ 379641 h 581009"/>
                  <a:gd name="connsiteX95" fmla="*/ 2095561 w 2405293"/>
                  <a:gd name="connsiteY95" fmla="*/ 384515 h 581009"/>
                  <a:gd name="connsiteX96" fmla="*/ 2300437 w 2405293"/>
                  <a:gd name="connsiteY96" fmla="*/ 379321 h 581009"/>
                  <a:gd name="connsiteX97" fmla="*/ 2291601 w 2405293"/>
                  <a:gd name="connsiteY97" fmla="*/ 389526 h 581009"/>
                  <a:gd name="connsiteX98" fmla="*/ 2305815 w 2405293"/>
                  <a:gd name="connsiteY98" fmla="*/ 393712 h 581009"/>
                  <a:gd name="connsiteX99" fmla="*/ 2082786 w 2405293"/>
                  <a:gd name="connsiteY99" fmla="*/ 409571 h 581009"/>
                  <a:gd name="connsiteX100" fmla="*/ 2078367 w 2405293"/>
                  <a:gd name="connsiteY100" fmla="*/ 414673 h 581009"/>
                  <a:gd name="connsiteX101" fmla="*/ 2101897 w 2405293"/>
                  <a:gd name="connsiteY101" fmla="*/ 418401 h 581009"/>
                  <a:gd name="connsiteX102" fmla="*/ 2405293 w 2405293"/>
                  <a:gd name="connsiteY102" fmla="*/ 422690 h 581009"/>
                  <a:gd name="connsiteX103" fmla="*/ 2400875 w 2405293"/>
                  <a:gd name="connsiteY103" fmla="*/ 427793 h 581009"/>
                  <a:gd name="connsiteX104" fmla="*/ 2228843 w 2405293"/>
                  <a:gd name="connsiteY104" fmla="*/ 436257 h 581009"/>
                  <a:gd name="connsiteX105" fmla="*/ 2229019 w 2405293"/>
                  <a:gd name="connsiteY105" fmla="*/ 439831 h 581009"/>
                  <a:gd name="connsiteX106" fmla="*/ 2200761 w 2405293"/>
                  <a:gd name="connsiteY106" fmla="*/ 441221 h 581009"/>
                  <a:gd name="connsiteX107" fmla="*/ 2205179 w 2405293"/>
                  <a:gd name="connsiteY107" fmla="*/ 436118 h 581009"/>
                  <a:gd name="connsiteX108" fmla="*/ 1971651 w 2405293"/>
                  <a:gd name="connsiteY108" fmla="*/ 428392 h 581009"/>
                  <a:gd name="connsiteX109" fmla="*/ 2107603 w 2405293"/>
                  <a:gd name="connsiteY109" fmla="*/ 445804 h 581009"/>
                  <a:gd name="connsiteX110" fmla="*/ 2042632 w 2405293"/>
                  <a:gd name="connsiteY110" fmla="*/ 453887 h 581009"/>
                  <a:gd name="connsiteX111" fmla="*/ 2019103 w 2405293"/>
                  <a:gd name="connsiteY111" fmla="*/ 450158 h 581009"/>
                  <a:gd name="connsiteX112" fmla="*/ 2113203 w 2405293"/>
                  <a:gd name="connsiteY112" fmla="*/ 464745 h 581009"/>
                  <a:gd name="connsiteX113" fmla="*/ 2169338 w 2405293"/>
                  <a:gd name="connsiteY113" fmla="*/ 466869 h 581009"/>
                  <a:gd name="connsiteX114" fmla="*/ 2156084 w 2405293"/>
                  <a:gd name="connsiteY114" fmla="*/ 482177 h 581009"/>
                  <a:gd name="connsiteX115" fmla="*/ 2198245 w 2405293"/>
                  <a:gd name="connsiteY115" fmla="*/ 484988 h 581009"/>
                  <a:gd name="connsiteX116" fmla="*/ 2258558 w 2405293"/>
                  <a:gd name="connsiteY116" fmla="*/ 477135 h 581009"/>
                  <a:gd name="connsiteX117" fmla="*/ 2059522 w 2405293"/>
                  <a:gd name="connsiteY117" fmla="*/ 506144 h 581009"/>
                  <a:gd name="connsiteX118" fmla="*/ 1961706 w 2405293"/>
                  <a:gd name="connsiteY118" fmla="*/ 510956 h 581009"/>
                  <a:gd name="connsiteX119" fmla="*/ 1966603 w 2405293"/>
                  <a:gd name="connsiteY119" fmla="*/ 515601 h 581009"/>
                  <a:gd name="connsiteX120" fmla="*/ 2092536 w 2405293"/>
                  <a:gd name="connsiteY120" fmla="*/ 519175 h 581009"/>
                  <a:gd name="connsiteX121" fmla="*/ 2041539 w 2405293"/>
                  <a:gd name="connsiteY121" fmla="*/ 526570 h 581009"/>
                  <a:gd name="connsiteX122" fmla="*/ 2004515 w 2405293"/>
                  <a:gd name="connsiteY122" fmla="*/ 533277 h 581009"/>
                  <a:gd name="connsiteX123" fmla="*/ 1575185 w 2405293"/>
                  <a:gd name="connsiteY123" fmla="*/ 525413 h 581009"/>
                  <a:gd name="connsiteX124" fmla="*/ 1421306 w 2405293"/>
                  <a:gd name="connsiteY124" fmla="*/ 523213 h 581009"/>
                  <a:gd name="connsiteX125" fmla="*/ 1421546 w 2405293"/>
                  <a:gd name="connsiteY125" fmla="*/ 528087 h 581009"/>
                  <a:gd name="connsiteX126" fmla="*/ 1351437 w 2405293"/>
                  <a:gd name="connsiteY126" fmla="*/ 526650 h 581009"/>
                  <a:gd name="connsiteX127" fmla="*/ 1295542 w 2405293"/>
                  <a:gd name="connsiteY127" fmla="*/ 529400 h 581009"/>
                  <a:gd name="connsiteX128" fmla="*/ 401283 w 2405293"/>
                  <a:gd name="connsiteY128" fmla="*/ 549296 h 581009"/>
                  <a:gd name="connsiteX129" fmla="*/ 237847 w 2405293"/>
                  <a:gd name="connsiteY129" fmla="*/ 542681 h 581009"/>
                  <a:gd name="connsiteX130" fmla="*/ 233429 w 2405293"/>
                  <a:gd name="connsiteY130" fmla="*/ 547784 h 581009"/>
                  <a:gd name="connsiteX131" fmla="*/ 1133545 w 2405293"/>
                  <a:gd name="connsiteY131" fmla="*/ 552027 h 581009"/>
                  <a:gd name="connsiteX132" fmla="*/ 1395021 w 2405293"/>
                  <a:gd name="connsiteY132" fmla="*/ 558379 h 581009"/>
                  <a:gd name="connsiteX133" fmla="*/ 895823 w 2405293"/>
                  <a:gd name="connsiteY133" fmla="*/ 553952 h 581009"/>
                  <a:gd name="connsiteX134" fmla="*/ 667896 w 2405293"/>
                  <a:gd name="connsiteY134" fmla="*/ 565166 h 581009"/>
                  <a:gd name="connsiteX135" fmla="*/ 672794 w 2405293"/>
                  <a:gd name="connsiteY135" fmla="*/ 569810 h 581009"/>
                  <a:gd name="connsiteX136" fmla="*/ 1302102 w 2405293"/>
                  <a:gd name="connsiteY136" fmla="*/ 567835 h 581009"/>
                  <a:gd name="connsiteX137" fmla="*/ 966410 w 2405293"/>
                  <a:gd name="connsiteY137" fmla="*/ 565135 h 581009"/>
                  <a:gd name="connsiteX138" fmla="*/ 570630 w 2405293"/>
                  <a:gd name="connsiteY138" fmla="*/ 574837 h 581009"/>
                  <a:gd name="connsiteX139" fmla="*/ 445177 w 2405293"/>
                  <a:gd name="connsiteY139" fmla="*/ 581009 h 581009"/>
                  <a:gd name="connsiteX140" fmla="*/ 107583 w 2405293"/>
                  <a:gd name="connsiteY140" fmla="*/ 539645 h 581009"/>
                  <a:gd name="connsiteX141" fmla="*/ 116659 w 2405293"/>
                  <a:gd name="connsiteY141" fmla="*/ 534312 h 581009"/>
                  <a:gd name="connsiteX142" fmla="*/ 87768 w 2405293"/>
                  <a:gd name="connsiteY142" fmla="*/ 516518 h 581009"/>
                  <a:gd name="connsiteX143" fmla="*/ 35588 w 2405293"/>
                  <a:gd name="connsiteY143" fmla="*/ 499870 h 581009"/>
                  <a:gd name="connsiteX144" fmla="*/ 33926 w 2405293"/>
                  <a:gd name="connsiteY144" fmla="*/ 466078 h 581009"/>
                  <a:gd name="connsiteX145" fmla="*/ 123369 w 2405293"/>
                  <a:gd name="connsiteY145" fmla="*/ 480894 h 581009"/>
                  <a:gd name="connsiteX146" fmla="*/ 151077 w 2405293"/>
                  <a:gd name="connsiteY146" fmla="*/ 474646 h 581009"/>
                  <a:gd name="connsiteX147" fmla="*/ 99120 w 2405293"/>
                  <a:gd name="connsiteY147" fmla="*/ 462546 h 581009"/>
                  <a:gd name="connsiteX148" fmla="*/ 103539 w 2405293"/>
                  <a:gd name="connsiteY148" fmla="*/ 457443 h 581009"/>
                  <a:gd name="connsiteX149" fmla="*/ 102819 w 2405293"/>
                  <a:gd name="connsiteY149" fmla="*/ 442822 h 581009"/>
                  <a:gd name="connsiteX150" fmla="*/ 130767 w 2405293"/>
                  <a:gd name="connsiteY150" fmla="*/ 441447 h 581009"/>
                  <a:gd name="connsiteX151" fmla="*/ 82285 w 2405293"/>
                  <a:gd name="connsiteY151" fmla="*/ 405074 h 581009"/>
                  <a:gd name="connsiteX152" fmla="*/ 105335 w 2405293"/>
                  <a:gd name="connsiteY152" fmla="*/ 399055 h 581009"/>
                  <a:gd name="connsiteX153" fmla="*/ 44063 w 2405293"/>
                  <a:gd name="connsiteY153" fmla="*/ 387413 h 581009"/>
                  <a:gd name="connsiteX154" fmla="*/ 15396 w 2405293"/>
                  <a:gd name="connsiteY154" fmla="*/ 374167 h 581009"/>
                  <a:gd name="connsiteX155" fmla="*/ 19815 w 2405293"/>
                  <a:gd name="connsiteY155" fmla="*/ 369065 h 581009"/>
                  <a:gd name="connsiteX156" fmla="*/ 10259 w 2405293"/>
                  <a:gd name="connsiteY156" fmla="*/ 364649 h 581009"/>
                  <a:gd name="connsiteX157" fmla="*/ 5600 w 2405293"/>
                  <a:gd name="connsiteY157" fmla="*/ 364878 h 581009"/>
                  <a:gd name="connsiteX158" fmla="*/ 0 w 2405293"/>
                  <a:gd name="connsiteY158" fmla="*/ 345938 h 581009"/>
                  <a:gd name="connsiteX159" fmla="*/ 18631 w 2405293"/>
                  <a:gd name="connsiteY159" fmla="*/ 345022 h 581009"/>
                  <a:gd name="connsiteX160" fmla="*/ 79664 w 2405293"/>
                  <a:gd name="connsiteY160" fmla="*/ 351790 h 581009"/>
                  <a:gd name="connsiteX161" fmla="*/ 78721 w 2405293"/>
                  <a:gd name="connsiteY161" fmla="*/ 332620 h 581009"/>
                  <a:gd name="connsiteX162" fmla="*/ 92215 w 2405293"/>
                  <a:gd name="connsiteY162" fmla="*/ 322185 h 581009"/>
                  <a:gd name="connsiteX163" fmla="*/ 40035 w 2405293"/>
                  <a:gd name="connsiteY163" fmla="*/ 305537 h 581009"/>
                  <a:gd name="connsiteX164" fmla="*/ 21163 w 2405293"/>
                  <a:gd name="connsiteY164" fmla="*/ 301580 h 581009"/>
                  <a:gd name="connsiteX165" fmla="*/ 71681 w 2405293"/>
                  <a:gd name="connsiteY165" fmla="*/ 284438 h 581009"/>
                  <a:gd name="connsiteX166" fmla="*/ 113362 w 2405293"/>
                  <a:gd name="connsiteY166" fmla="*/ 277502 h 581009"/>
                  <a:gd name="connsiteX167" fmla="*/ 85655 w 2405293"/>
                  <a:gd name="connsiteY167" fmla="*/ 283750 h 581009"/>
                  <a:gd name="connsiteX168" fmla="*/ 151105 w 2405293"/>
                  <a:gd name="connsiteY168" fmla="*/ 285416 h 581009"/>
                  <a:gd name="connsiteX169" fmla="*/ 103583 w 2405293"/>
                  <a:gd name="connsiteY169" fmla="*/ 268538 h 581009"/>
                  <a:gd name="connsiteX170" fmla="*/ 70498 w 2405293"/>
                  <a:gd name="connsiteY170" fmla="*/ 260394 h 581009"/>
                  <a:gd name="connsiteX171" fmla="*/ 60702 w 2405293"/>
                  <a:gd name="connsiteY171" fmla="*/ 251106 h 581009"/>
                  <a:gd name="connsiteX172" fmla="*/ 65120 w 2405293"/>
                  <a:gd name="connsiteY172" fmla="*/ 246003 h 581009"/>
                  <a:gd name="connsiteX173" fmla="*/ 55565 w 2405293"/>
                  <a:gd name="connsiteY173" fmla="*/ 241588 h 581009"/>
                  <a:gd name="connsiteX174" fmla="*/ 92349 w 2405293"/>
                  <a:gd name="connsiteY174" fmla="*/ 230007 h 581009"/>
                  <a:gd name="connsiteX175" fmla="*/ 64161 w 2405293"/>
                  <a:gd name="connsiteY175" fmla="*/ 226508 h 581009"/>
                  <a:gd name="connsiteX176" fmla="*/ 96288 w 2405293"/>
                  <a:gd name="connsiteY176" fmla="*/ 215157 h 581009"/>
                  <a:gd name="connsiteX177" fmla="*/ 96048 w 2405293"/>
                  <a:gd name="connsiteY177" fmla="*/ 210284 h 581009"/>
                  <a:gd name="connsiteX178" fmla="*/ 155881 w 2405293"/>
                  <a:gd name="connsiteY178" fmla="*/ 192683 h 581009"/>
                  <a:gd name="connsiteX179" fmla="*/ 155401 w 2405293"/>
                  <a:gd name="connsiteY179" fmla="*/ 182936 h 581009"/>
                  <a:gd name="connsiteX180" fmla="*/ 80635 w 2405293"/>
                  <a:gd name="connsiteY180" fmla="*/ 181729 h 581009"/>
                  <a:gd name="connsiteX181" fmla="*/ 131393 w 2405293"/>
                  <a:gd name="connsiteY181" fmla="*/ 169461 h 581009"/>
                  <a:gd name="connsiteX182" fmla="*/ 130450 w 2405293"/>
                  <a:gd name="connsiteY182" fmla="*/ 150292 h 581009"/>
                  <a:gd name="connsiteX183" fmla="*/ 36348 w 2405293"/>
                  <a:gd name="connsiteY183" fmla="*/ 135705 h 581009"/>
                  <a:gd name="connsiteX184" fmla="*/ 73132 w 2405293"/>
                  <a:gd name="connsiteY184" fmla="*/ 124124 h 581009"/>
                  <a:gd name="connsiteX185" fmla="*/ 147658 w 2405293"/>
                  <a:gd name="connsiteY185" fmla="*/ 120458 h 581009"/>
                  <a:gd name="connsiteX186" fmla="*/ 67531 w 2405293"/>
                  <a:gd name="connsiteY186" fmla="*/ 105184 h 581009"/>
                  <a:gd name="connsiteX187" fmla="*/ 62633 w 2405293"/>
                  <a:gd name="connsiteY187" fmla="*/ 100540 h 581009"/>
                  <a:gd name="connsiteX188" fmla="*/ 144573 w 2405293"/>
                  <a:gd name="connsiteY188" fmla="*/ 57751 h 581009"/>
                  <a:gd name="connsiteX189" fmla="*/ 209304 w 2405293"/>
                  <a:gd name="connsiteY189" fmla="*/ 44795 h 581009"/>
                  <a:gd name="connsiteX190" fmla="*/ 260781 w 2405293"/>
                  <a:gd name="connsiteY190" fmla="*/ 47148 h 581009"/>
                  <a:gd name="connsiteX191" fmla="*/ 260541 w 2405293"/>
                  <a:gd name="connsiteY191" fmla="*/ 42274 h 581009"/>
                  <a:gd name="connsiteX192" fmla="*/ 204167 w 2405293"/>
                  <a:gd name="connsiteY192" fmla="*/ 35277 h 581009"/>
                  <a:gd name="connsiteX193" fmla="*/ 241430 w 2405293"/>
                  <a:gd name="connsiteY193" fmla="*/ 33444 h 581009"/>
                  <a:gd name="connsiteX194" fmla="*/ 441171 w 2405293"/>
                  <a:gd name="connsiteY194" fmla="*/ 18731 h 581009"/>
                  <a:gd name="connsiteX195" fmla="*/ 487509 w 2405293"/>
                  <a:gd name="connsiteY195" fmla="*/ 11566 h 581009"/>
                  <a:gd name="connsiteX196" fmla="*/ 571592 w 2405293"/>
                  <a:gd name="connsiteY196" fmla="*/ 12314 h 581009"/>
                  <a:gd name="connsiteX197" fmla="*/ 618410 w 2405293"/>
                  <a:gd name="connsiteY197" fmla="*/ 14897 h 581009"/>
                  <a:gd name="connsiteX198" fmla="*/ 1219069 w 2405293"/>
                  <a:gd name="connsiteY198" fmla="*/ 0 h 5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2405293" h="581009">
                    <a:moveTo>
                      <a:pt x="1801727" y="467042"/>
                    </a:moveTo>
                    <a:cubicBezTo>
                      <a:pt x="1801727" y="467042"/>
                      <a:pt x="1801727" y="467042"/>
                      <a:pt x="1797069" y="467271"/>
                    </a:cubicBezTo>
                    <a:lnTo>
                      <a:pt x="1955846" y="474115"/>
                    </a:lnTo>
                    <a:cubicBezTo>
                      <a:pt x="1955846" y="474115"/>
                      <a:pt x="1955846" y="474115"/>
                      <a:pt x="1801727" y="467042"/>
                    </a:cubicBezTo>
                    <a:close/>
                    <a:moveTo>
                      <a:pt x="1992390" y="457661"/>
                    </a:moveTo>
                    <a:lnTo>
                      <a:pt x="1987972" y="462764"/>
                    </a:lnTo>
                    <a:cubicBezTo>
                      <a:pt x="1987972" y="462764"/>
                      <a:pt x="1987972" y="462764"/>
                      <a:pt x="2011262" y="461618"/>
                    </a:cubicBezTo>
                    <a:cubicBezTo>
                      <a:pt x="2011262" y="461618"/>
                      <a:pt x="2011262" y="461618"/>
                      <a:pt x="1992390" y="457661"/>
                    </a:cubicBezTo>
                    <a:close/>
                    <a:moveTo>
                      <a:pt x="2229019" y="439831"/>
                    </a:moveTo>
                    <a:lnTo>
                      <a:pt x="2229083" y="441130"/>
                    </a:lnTo>
                    <a:lnTo>
                      <a:pt x="2229019" y="439831"/>
                    </a:lnTo>
                    <a:close/>
                    <a:moveTo>
                      <a:pt x="39387" y="374616"/>
                    </a:moveTo>
                    <a:cubicBezTo>
                      <a:pt x="39387" y="374616"/>
                      <a:pt x="39387" y="374616"/>
                      <a:pt x="30071" y="375074"/>
                    </a:cubicBezTo>
                    <a:cubicBezTo>
                      <a:pt x="30550" y="384821"/>
                      <a:pt x="39387" y="374616"/>
                      <a:pt x="39387" y="374616"/>
                    </a:cubicBezTo>
                    <a:close/>
                    <a:moveTo>
                      <a:pt x="2034151" y="177708"/>
                    </a:moveTo>
                    <a:lnTo>
                      <a:pt x="2043377" y="177986"/>
                    </a:lnTo>
                    <a:cubicBezTo>
                      <a:pt x="2034061" y="178445"/>
                      <a:pt x="2034061" y="178445"/>
                      <a:pt x="2034061" y="178445"/>
                    </a:cubicBezTo>
                    <a:close/>
                    <a:moveTo>
                      <a:pt x="1755565" y="104535"/>
                    </a:moveTo>
                    <a:cubicBezTo>
                      <a:pt x="1755565" y="104535"/>
                      <a:pt x="1755565" y="104535"/>
                      <a:pt x="1751147" y="109638"/>
                    </a:cubicBezTo>
                    <a:cubicBezTo>
                      <a:pt x="1751147" y="109638"/>
                      <a:pt x="1751147" y="109638"/>
                      <a:pt x="1755565" y="104535"/>
                    </a:cubicBezTo>
                    <a:close/>
                    <a:moveTo>
                      <a:pt x="2047743" y="70618"/>
                    </a:moveTo>
                    <a:cubicBezTo>
                      <a:pt x="2043325" y="75721"/>
                      <a:pt x="2043325" y="75721"/>
                      <a:pt x="2043325" y="75721"/>
                    </a:cubicBezTo>
                    <a:cubicBezTo>
                      <a:pt x="2043325" y="75721"/>
                      <a:pt x="2043325" y="75721"/>
                      <a:pt x="2033769" y="71305"/>
                    </a:cubicBezTo>
                    <a:cubicBezTo>
                      <a:pt x="2038428" y="71076"/>
                      <a:pt x="2043325" y="75721"/>
                      <a:pt x="2047743" y="70618"/>
                    </a:cubicBezTo>
                    <a:close/>
                    <a:moveTo>
                      <a:pt x="2000780" y="65112"/>
                    </a:moveTo>
                    <a:cubicBezTo>
                      <a:pt x="1998451" y="65226"/>
                      <a:pt x="1997287" y="65284"/>
                      <a:pt x="1996153" y="65950"/>
                    </a:cubicBezTo>
                    <a:lnTo>
                      <a:pt x="1996092" y="66012"/>
                    </a:lnTo>
                    <a:lnTo>
                      <a:pt x="1992223" y="66754"/>
                    </a:lnTo>
                    <a:cubicBezTo>
                      <a:pt x="1989411" y="68114"/>
                      <a:pt x="1987202" y="70665"/>
                      <a:pt x="1987286" y="75547"/>
                    </a:cubicBezTo>
                    <a:cubicBezTo>
                      <a:pt x="1987286" y="75547"/>
                      <a:pt x="1987286" y="75547"/>
                      <a:pt x="1996602" y="75088"/>
                    </a:cubicBezTo>
                    <a:cubicBezTo>
                      <a:pt x="1996602" y="75088"/>
                      <a:pt x="1996602" y="75088"/>
                      <a:pt x="1991705" y="70444"/>
                    </a:cubicBezTo>
                    <a:lnTo>
                      <a:pt x="1996092" y="66012"/>
                    </a:lnTo>
                    <a:lnTo>
                      <a:pt x="2000780" y="65112"/>
                    </a:lnTo>
                    <a:cubicBezTo>
                      <a:pt x="2005439" y="64882"/>
                      <a:pt x="2010336" y="69527"/>
                      <a:pt x="2010336" y="69527"/>
                    </a:cubicBezTo>
                    <a:cubicBezTo>
                      <a:pt x="2005679" y="69757"/>
                      <a:pt x="2005439" y="64882"/>
                      <a:pt x="2000780" y="65112"/>
                    </a:cubicBezTo>
                    <a:close/>
                    <a:moveTo>
                      <a:pt x="1963604" y="62381"/>
                    </a:moveTo>
                    <a:lnTo>
                      <a:pt x="1944973" y="63298"/>
                    </a:lnTo>
                    <a:cubicBezTo>
                      <a:pt x="1949870" y="67942"/>
                      <a:pt x="1968981" y="76773"/>
                      <a:pt x="1963604" y="62381"/>
                    </a:cubicBezTo>
                    <a:close/>
                    <a:moveTo>
                      <a:pt x="1219069" y="0"/>
                    </a:moveTo>
                    <a:cubicBezTo>
                      <a:pt x="1322022" y="4706"/>
                      <a:pt x="1420062" y="4443"/>
                      <a:pt x="1527603" y="13808"/>
                    </a:cubicBezTo>
                    <a:cubicBezTo>
                      <a:pt x="1345792" y="13308"/>
                      <a:pt x="1149990" y="13170"/>
                      <a:pt x="959087" y="17677"/>
                    </a:cubicBezTo>
                    <a:cubicBezTo>
                      <a:pt x="959087" y="17677"/>
                      <a:pt x="959087" y="17677"/>
                      <a:pt x="945113" y="18365"/>
                    </a:cubicBezTo>
                    <a:cubicBezTo>
                      <a:pt x="945113" y="18365"/>
                      <a:pt x="945113" y="18365"/>
                      <a:pt x="1103891" y="25209"/>
                    </a:cubicBezTo>
                    <a:cubicBezTo>
                      <a:pt x="1103891" y="25209"/>
                      <a:pt x="1103891" y="25209"/>
                      <a:pt x="1649598" y="32233"/>
                    </a:cubicBezTo>
                    <a:cubicBezTo>
                      <a:pt x="1789727" y="39669"/>
                      <a:pt x="1934841" y="47186"/>
                      <a:pt x="2071033" y="69472"/>
                    </a:cubicBezTo>
                    <a:cubicBezTo>
                      <a:pt x="2057299" y="75034"/>
                      <a:pt x="2023735" y="57143"/>
                      <a:pt x="2015138" y="72222"/>
                    </a:cubicBezTo>
                    <a:cubicBezTo>
                      <a:pt x="2020276" y="81740"/>
                      <a:pt x="2029351" y="76408"/>
                      <a:pt x="2038907" y="80824"/>
                    </a:cubicBezTo>
                    <a:cubicBezTo>
                      <a:pt x="2038907" y="80824"/>
                      <a:pt x="2038907" y="80824"/>
                      <a:pt x="2043325" y="75721"/>
                    </a:cubicBezTo>
                    <a:cubicBezTo>
                      <a:pt x="2052881" y="80136"/>
                      <a:pt x="2062436" y="84551"/>
                      <a:pt x="2066615" y="74575"/>
                    </a:cubicBezTo>
                    <a:cubicBezTo>
                      <a:pt x="2066854" y="79449"/>
                      <a:pt x="2066854" y="79449"/>
                      <a:pt x="2066854" y="79449"/>
                    </a:cubicBezTo>
                    <a:cubicBezTo>
                      <a:pt x="2080348" y="69013"/>
                      <a:pt x="2090384" y="83176"/>
                      <a:pt x="2104118" y="77615"/>
                    </a:cubicBezTo>
                    <a:cubicBezTo>
                      <a:pt x="2127631" y="81018"/>
                      <a:pt x="2165374" y="88932"/>
                      <a:pt x="2179587" y="93118"/>
                    </a:cubicBezTo>
                    <a:cubicBezTo>
                      <a:pt x="2109719" y="96556"/>
                      <a:pt x="2025484" y="86369"/>
                      <a:pt x="1960034" y="84704"/>
                    </a:cubicBezTo>
                    <a:cubicBezTo>
                      <a:pt x="1941162" y="80747"/>
                      <a:pt x="1917633" y="77019"/>
                      <a:pt x="1904138" y="87454"/>
                    </a:cubicBezTo>
                    <a:cubicBezTo>
                      <a:pt x="1955768" y="99244"/>
                      <a:pt x="2011439" y="91946"/>
                      <a:pt x="2058962" y="108823"/>
                    </a:cubicBezTo>
                    <a:cubicBezTo>
                      <a:pt x="1960922" y="109088"/>
                      <a:pt x="1844066" y="100181"/>
                      <a:pt x="1755565" y="104535"/>
                    </a:cubicBezTo>
                    <a:cubicBezTo>
                      <a:pt x="1727138" y="96162"/>
                      <a:pt x="1695012" y="107514"/>
                      <a:pt x="1666825" y="104015"/>
                    </a:cubicBezTo>
                    <a:cubicBezTo>
                      <a:pt x="1666825" y="104015"/>
                      <a:pt x="1666825" y="104015"/>
                      <a:pt x="1671723" y="108660"/>
                    </a:cubicBezTo>
                    <a:cubicBezTo>
                      <a:pt x="1751850" y="123933"/>
                      <a:pt x="1840040" y="119594"/>
                      <a:pt x="1924601" y="130090"/>
                    </a:cubicBezTo>
                    <a:cubicBezTo>
                      <a:pt x="1887889" y="136782"/>
                      <a:pt x="1835693" y="119808"/>
                      <a:pt x="1798909" y="131389"/>
                    </a:cubicBezTo>
                    <a:cubicBezTo>
                      <a:pt x="1840999" y="139089"/>
                      <a:pt x="1882920" y="137026"/>
                      <a:pt x="1920423" y="140067"/>
                    </a:cubicBezTo>
                    <a:cubicBezTo>
                      <a:pt x="1916005" y="145170"/>
                      <a:pt x="1906449" y="140755"/>
                      <a:pt x="1906929" y="150501"/>
                    </a:cubicBezTo>
                    <a:cubicBezTo>
                      <a:pt x="1939224" y="148913"/>
                      <a:pt x="1986283" y="156368"/>
                      <a:pt x="2019128" y="159638"/>
                    </a:cubicBezTo>
                    <a:cubicBezTo>
                      <a:pt x="2019847" y="174259"/>
                      <a:pt x="2000017" y="150807"/>
                      <a:pt x="1986522" y="161242"/>
                    </a:cubicBezTo>
                    <a:cubicBezTo>
                      <a:pt x="1986762" y="166115"/>
                      <a:pt x="1991420" y="165886"/>
                      <a:pt x="1996078" y="165657"/>
                    </a:cubicBezTo>
                    <a:cubicBezTo>
                      <a:pt x="1991900" y="175634"/>
                      <a:pt x="2005634" y="170073"/>
                      <a:pt x="2010532" y="174717"/>
                    </a:cubicBezTo>
                    <a:cubicBezTo>
                      <a:pt x="2029403" y="178674"/>
                      <a:pt x="2042418" y="158492"/>
                      <a:pt x="2061529" y="167323"/>
                    </a:cubicBezTo>
                    <a:cubicBezTo>
                      <a:pt x="2054901" y="174976"/>
                      <a:pt x="2039740" y="169310"/>
                      <a:pt x="2034842" y="172070"/>
                    </a:cubicBezTo>
                    <a:lnTo>
                      <a:pt x="2034151" y="177708"/>
                    </a:lnTo>
                    <a:lnTo>
                      <a:pt x="1868334" y="172716"/>
                    </a:lnTo>
                    <a:cubicBezTo>
                      <a:pt x="1809922" y="170175"/>
                      <a:pt x="1751540" y="168243"/>
                      <a:pt x="1693471" y="171100"/>
                    </a:cubicBezTo>
                    <a:cubicBezTo>
                      <a:pt x="1745172" y="178001"/>
                      <a:pt x="1805174" y="170164"/>
                      <a:pt x="1857130" y="182264"/>
                    </a:cubicBezTo>
                    <a:cubicBezTo>
                      <a:pt x="2006114" y="179820"/>
                      <a:pt x="2147992" y="216482"/>
                      <a:pt x="2301393" y="208935"/>
                    </a:cubicBezTo>
                    <a:cubicBezTo>
                      <a:pt x="2241559" y="226535"/>
                      <a:pt x="2162206" y="220669"/>
                      <a:pt x="2092338" y="224106"/>
                    </a:cubicBezTo>
                    <a:cubicBezTo>
                      <a:pt x="2092338" y="224106"/>
                      <a:pt x="2092338" y="224106"/>
                      <a:pt x="2008016" y="218484"/>
                    </a:cubicBezTo>
                    <a:cubicBezTo>
                      <a:pt x="1994042" y="219171"/>
                      <a:pt x="2008495" y="228231"/>
                      <a:pt x="2004077" y="233334"/>
                    </a:cubicBezTo>
                    <a:cubicBezTo>
                      <a:pt x="2074409" y="239319"/>
                      <a:pt x="2148625" y="235667"/>
                      <a:pt x="2214315" y="242206"/>
                    </a:cubicBezTo>
                    <a:cubicBezTo>
                      <a:pt x="2224574" y="260917"/>
                      <a:pt x="2261358" y="249337"/>
                      <a:pt x="2280469" y="258167"/>
                    </a:cubicBezTo>
                    <a:cubicBezTo>
                      <a:pt x="2298861" y="252377"/>
                      <a:pt x="2327048" y="255876"/>
                      <a:pt x="2350338" y="254730"/>
                    </a:cubicBezTo>
                    <a:cubicBezTo>
                      <a:pt x="2332186" y="265394"/>
                      <a:pt x="2303998" y="261895"/>
                      <a:pt x="2285607" y="267686"/>
                    </a:cubicBezTo>
                    <a:cubicBezTo>
                      <a:pt x="2285607" y="267686"/>
                      <a:pt x="2285607" y="267686"/>
                      <a:pt x="2290504" y="272330"/>
                    </a:cubicBezTo>
                    <a:cubicBezTo>
                      <a:pt x="2290504" y="272330"/>
                      <a:pt x="2290504" y="272330"/>
                      <a:pt x="2369928" y="273307"/>
                    </a:cubicBezTo>
                    <a:cubicBezTo>
                      <a:pt x="2369928" y="273307"/>
                      <a:pt x="2369928" y="273307"/>
                      <a:pt x="2370168" y="278182"/>
                    </a:cubicBezTo>
                    <a:cubicBezTo>
                      <a:pt x="2360852" y="278640"/>
                      <a:pt x="2361332" y="288387"/>
                      <a:pt x="2356674" y="288616"/>
                    </a:cubicBezTo>
                    <a:cubicBezTo>
                      <a:pt x="2342700" y="289303"/>
                      <a:pt x="2328726" y="289991"/>
                      <a:pt x="2314992" y="295552"/>
                    </a:cubicBezTo>
                    <a:cubicBezTo>
                      <a:pt x="2277250" y="287638"/>
                      <a:pt x="2245124" y="298990"/>
                      <a:pt x="2212758" y="305468"/>
                    </a:cubicBezTo>
                    <a:cubicBezTo>
                      <a:pt x="2212758" y="305468"/>
                      <a:pt x="2212758" y="305468"/>
                      <a:pt x="2338931" y="313916"/>
                    </a:cubicBezTo>
                    <a:cubicBezTo>
                      <a:pt x="2231870" y="314298"/>
                      <a:pt x="2120319" y="324672"/>
                      <a:pt x="2013259" y="325053"/>
                    </a:cubicBezTo>
                    <a:cubicBezTo>
                      <a:pt x="2013259" y="325053"/>
                      <a:pt x="2013259" y="325053"/>
                      <a:pt x="2013499" y="329927"/>
                    </a:cubicBezTo>
                    <a:cubicBezTo>
                      <a:pt x="2088265" y="331134"/>
                      <a:pt x="2167618" y="337001"/>
                      <a:pt x="2246802" y="333106"/>
                    </a:cubicBezTo>
                    <a:cubicBezTo>
                      <a:pt x="2266393" y="351683"/>
                      <a:pt x="2293621" y="335687"/>
                      <a:pt x="2317390" y="344288"/>
                    </a:cubicBezTo>
                    <a:cubicBezTo>
                      <a:pt x="2317390" y="344288"/>
                      <a:pt x="2317390" y="344288"/>
                      <a:pt x="2378183" y="346183"/>
                    </a:cubicBezTo>
                    <a:cubicBezTo>
                      <a:pt x="2373765" y="351286"/>
                      <a:pt x="2374005" y="356159"/>
                      <a:pt x="2369347" y="356388"/>
                    </a:cubicBezTo>
                    <a:cubicBezTo>
                      <a:pt x="2359791" y="351973"/>
                      <a:pt x="2355613" y="361950"/>
                      <a:pt x="2346537" y="367282"/>
                    </a:cubicBezTo>
                    <a:cubicBezTo>
                      <a:pt x="2262934" y="376280"/>
                      <a:pt x="2179163" y="375516"/>
                      <a:pt x="2095321" y="379641"/>
                    </a:cubicBezTo>
                    <a:cubicBezTo>
                      <a:pt x="2095321" y="379641"/>
                      <a:pt x="2095321" y="379641"/>
                      <a:pt x="2095561" y="384515"/>
                    </a:cubicBezTo>
                    <a:cubicBezTo>
                      <a:pt x="2161251" y="391054"/>
                      <a:pt x="2230569" y="382758"/>
                      <a:pt x="2300437" y="379321"/>
                    </a:cubicBezTo>
                    <a:cubicBezTo>
                      <a:pt x="2300437" y="379321"/>
                      <a:pt x="2300437" y="379321"/>
                      <a:pt x="2291601" y="389526"/>
                    </a:cubicBezTo>
                    <a:cubicBezTo>
                      <a:pt x="2291601" y="389526"/>
                      <a:pt x="2291601" y="389526"/>
                      <a:pt x="2305815" y="393712"/>
                    </a:cubicBezTo>
                    <a:cubicBezTo>
                      <a:pt x="2231048" y="392505"/>
                      <a:pt x="2161970" y="405675"/>
                      <a:pt x="2082786" y="409571"/>
                    </a:cubicBezTo>
                    <a:cubicBezTo>
                      <a:pt x="2082786" y="409571"/>
                      <a:pt x="2082786" y="409571"/>
                      <a:pt x="2078367" y="414673"/>
                    </a:cubicBezTo>
                    <a:cubicBezTo>
                      <a:pt x="2078367" y="414673"/>
                      <a:pt x="2078367" y="414673"/>
                      <a:pt x="2101897" y="418401"/>
                    </a:cubicBezTo>
                    <a:cubicBezTo>
                      <a:pt x="2205074" y="427656"/>
                      <a:pt x="2298472" y="427946"/>
                      <a:pt x="2405293" y="422690"/>
                    </a:cubicBezTo>
                    <a:cubicBezTo>
                      <a:pt x="2405293" y="422690"/>
                      <a:pt x="2405293" y="422690"/>
                      <a:pt x="2400875" y="427793"/>
                    </a:cubicBezTo>
                    <a:cubicBezTo>
                      <a:pt x="2344980" y="430543"/>
                      <a:pt x="2284738" y="433507"/>
                      <a:pt x="2228843" y="436257"/>
                    </a:cubicBezTo>
                    <a:lnTo>
                      <a:pt x="2229019" y="439831"/>
                    </a:lnTo>
                    <a:lnTo>
                      <a:pt x="2200761" y="441221"/>
                    </a:lnTo>
                    <a:cubicBezTo>
                      <a:pt x="2200761" y="441221"/>
                      <a:pt x="2200761" y="441221"/>
                      <a:pt x="2205179" y="436118"/>
                    </a:cubicBezTo>
                    <a:cubicBezTo>
                      <a:pt x="2130189" y="430363"/>
                      <a:pt x="2046417" y="429599"/>
                      <a:pt x="1971651" y="428392"/>
                    </a:cubicBezTo>
                    <a:cubicBezTo>
                      <a:pt x="2018383" y="435538"/>
                      <a:pt x="2060784" y="443223"/>
                      <a:pt x="2107603" y="445804"/>
                    </a:cubicBezTo>
                    <a:cubicBezTo>
                      <a:pt x="2089211" y="451595"/>
                      <a:pt x="2065202" y="438120"/>
                      <a:pt x="2042632" y="453887"/>
                    </a:cubicBezTo>
                    <a:cubicBezTo>
                      <a:pt x="2037974" y="454116"/>
                      <a:pt x="2023760" y="449929"/>
                      <a:pt x="2019103" y="450158"/>
                    </a:cubicBezTo>
                    <a:cubicBezTo>
                      <a:pt x="2038917" y="473285"/>
                      <a:pt x="2085256" y="466120"/>
                      <a:pt x="2113203" y="464745"/>
                    </a:cubicBezTo>
                    <a:cubicBezTo>
                      <a:pt x="2113203" y="464745"/>
                      <a:pt x="2113203" y="464745"/>
                      <a:pt x="2169338" y="466869"/>
                    </a:cubicBezTo>
                    <a:cubicBezTo>
                      <a:pt x="2164920" y="471971"/>
                      <a:pt x="2146049" y="468014"/>
                      <a:pt x="2156084" y="482177"/>
                    </a:cubicBezTo>
                    <a:cubicBezTo>
                      <a:pt x="2165640" y="486592"/>
                      <a:pt x="2184271" y="485675"/>
                      <a:pt x="2198245" y="484988"/>
                    </a:cubicBezTo>
                    <a:cubicBezTo>
                      <a:pt x="2198245" y="484988"/>
                      <a:pt x="2198245" y="484988"/>
                      <a:pt x="2258558" y="477135"/>
                    </a:cubicBezTo>
                    <a:cubicBezTo>
                      <a:pt x="2208743" y="508573"/>
                      <a:pt x="2129390" y="502706"/>
                      <a:pt x="2059522" y="506144"/>
                    </a:cubicBezTo>
                    <a:cubicBezTo>
                      <a:pt x="2031814" y="512392"/>
                      <a:pt x="1993832" y="499605"/>
                      <a:pt x="1961706" y="510956"/>
                    </a:cubicBezTo>
                    <a:cubicBezTo>
                      <a:pt x="1961706" y="510956"/>
                      <a:pt x="1961706" y="510956"/>
                      <a:pt x="1966603" y="515601"/>
                    </a:cubicBezTo>
                    <a:cubicBezTo>
                      <a:pt x="2008214" y="513553"/>
                      <a:pt x="2054793" y="511262"/>
                      <a:pt x="2092536" y="519175"/>
                    </a:cubicBezTo>
                    <a:cubicBezTo>
                      <a:pt x="2078802" y="524737"/>
                      <a:pt x="2060170" y="525654"/>
                      <a:pt x="2041539" y="526570"/>
                    </a:cubicBezTo>
                    <a:cubicBezTo>
                      <a:pt x="2041539" y="526570"/>
                      <a:pt x="2041539" y="526570"/>
                      <a:pt x="2004515" y="533277"/>
                    </a:cubicBezTo>
                    <a:cubicBezTo>
                      <a:pt x="2004515" y="533277"/>
                      <a:pt x="2004515" y="533277"/>
                      <a:pt x="1575185" y="525413"/>
                    </a:cubicBezTo>
                    <a:cubicBezTo>
                      <a:pt x="1575185" y="525413"/>
                      <a:pt x="1575185" y="525413"/>
                      <a:pt x="1421306" y="523213"/>
                    </a:cubicBezTo>
                    <a:cubicBezTo>
                      <a:pt x="1421306" y="523213"/>
                      <a:pt x="1421306" y="523213"/>
                      <a:pt x="1421546" y="528087"/>
                    </a:cubicBezTo>
                    <a:cubicBezTo>
                      <a:pt x="1407092" y="519027"/>
                      <a:pt x="1364931" y="516216"/>
                      <a:pt x="1351437" y="526650"/>
                    </a:cubicBezTo>
                    <a:cubicBezTo>
                      <a:pt x="1336984" y="517591"/>
                      <a:pt x="1309037" y="518966"/>
                      <a:pt x="1295542" y="529400"/>
                    </a:cubicBezTo>
                    <a:cubicBezTo>
                      <a:pt x="1001221" y="519779"/>
                      <a:pt x="694181" y="530000"/>
                      <a:pt x="401283" y="549296"/>
                    </a:cubicBezTo>
                    <a:cubicBezTo>
                      <a:pt x="401283" y="549296"/>
                      <a:pt x="401283" y="549296"/>
                      <a:pt x="237847" y="542681"/>
                    </a:cubicBezTo>
                    <a:cubicBezTo>
                      <a:pt x="237847" y="542681"/>
                      <a:pt x="237847" y="542681"/>
                      <a:pt x="233429" y="547784"/>
                    </a:cubicBezTo>
                    <a:cubicBezTo>
                      <a:pt x="538265" y="581314"/>
                      <a:pt x="825011" y="538220"/>
                      <a:pt x="1133545" y="552027"/>
                    </a:cubicBezTo>
                    <a:cubicBezTo>
                      <a:pt x="1217611" y="552451"/>
                      <a:pt x="1310459" y="547883"/>
                      <a:pt x="1395021" y="558379"/>
                    </a:cubicBezTo>
                    <a:cubicBezTo>
                      <a:pt x="1395021" y="558379"/>
                      <a:pt x="1395021" y="558379"/>
                      <a:pt x="895823" y="553952"/>
                    </a:cubicBezTo>
                    <a:cubicBezTo>
                      <a:pt x="816639" y="557848"/>
                      <a:pt x="742183" y="556625"/>
                      <a:pt x="667896" y="565166"/>
                    </a:cubicBezTo>
                    <a:cubicBezTo>
                      <a:pt x="667896" y="565166"/>
                      <a:pt x="667896" y="565166"/>
                      <a:pt x="672794" y="569810"/>
                    </a:cubicBezTo>
                    <a:cubicBezTo>
                      <a:pt x="886747" y="559284"/>
                      <a:pt x="1110495" y="558046"/>
                      <a:pt x="1302102" y="567835"/>
                    </a:cubicBezTo>
                    <a:cubicBezTo>
                      <a:pt x="1302102" y="567835"/>
                      <a:pt x="1302102" y="567835"/>
                      <a:pt x="966410" y="565135"/>
                    </a:cubicBezTo>
                    <a:cubicBezTo>
                      <a:pt x="966410" y="565135"/>
                      <a:pt x="966410" y="565135"/>
                      <a:pt x="570630" y="574837"/>
                    </a:cubicBezTo>
                    <a:cubicBezTo>
                      <a:pt x="529019" y="576884"/>
                      <a:pt x="487098" y="578946"/>
                      <a:pt x="445177" y="581009"/>
                    </a:cubicBezTo>
                    <a:cubicBezTo>
                      <a:pt x="333234" y="577072"/>
                      <a:pt x="207541" y="578370"/>
                      <a:pt x="107583" y="539645"/>
                    </a:cubicBezTo>
                    <a:cubicBezTo>
                      <a:pt x="107583" y="539645"/>
                      <a:pt x="107583" y="539645"/>
                      <a:pt x="116659" y="534312"/>
                    </a:cubicBezTo>
                    <a:cubicBezTo>
                      <a:pt x="102685" y="535000"/>
                      <a:pt x="110818" y="510498"/>
                      <a:pt x="87768" y="516518"/>
                    </a:cubicBezTo>
                    <a:cubicBezTo>
                      <a:pt x="69137" y="517435"/>
                      <a:pt x="54460" y="503826"/>
                      <a:pt x="35588" y="499870"/>
                    </a:cubicBezTo>
                    <a:cubicBezTo>
                      <a:pt x="35588" y="499870"/>
                      <a:pt x="35588" y="499870"/>
                      <a:pt x="33926" y="466078"/>
                    </a:cubicBezTo>
                    <a:cubicBezTo>
                      <a:pt x="57679" y="474355"/>
                      <a:pt x="94942" y="472522"/>
                      <a:pt x="123369" y="480894"/>
                    </a:cubicBezTo>
                    <a:cubicBezTo>
                      <a:pt x="127548" y="470917"/>
                      <a:pt x="142240" y="484851"/>
                      <a:pt x="151077" y="474646"/>
                    </a:cubicBezTo>
                    <a:cubicBezTo>
                      <a:pt x="132205" y="470688"/>
                      <a:pt x="117992" y="466502"/>
                      <a:pt x="99120" y="462546"/>
                    </a:cubicBezTo>
                    <a:cubicBezTo>
                      <a:pt x="103539" y="457443"/>
                      <a:pt x="103539" y="457443"/>
                      <a:pt x="103539" y="457443"/>
                    </a:cubicBezTo>
                    <a:cubicBezTo>
                      <a:pt x="93983" y="453027"/>
                      <a:pt x="102819" y="442822"/>
                      <a:pt x="102819" y="442822"/>
                    </a:cubicBezTo>
                    <a:cubicBezTo>
                      <a:pt x="102819" y="442822"/>
                      <a:pt x="102819" y="442822"/>
                      <a:pt x="130767" y="441447"/>
                    </a:cubicBezTo>
                    <a:cubicBezTo>
                      <a:pt x="129344" y="412530"/>
                      <a:pt x="87886" y="424015"/>
                      <a:pt x="82285" y="405074"/>
                    </a:cubicBezTo>
                    <a:cubicBezTo>
                      <a:pt x="91362" y="399743"/>
                      <a:pt x="100917" y="404158"/>
                      <a:pt x="105335" y="399055"/>
                    </a:cubicBezTo>
                    <a:cubicBezTo>
                      <a:pt x="90882" y="389995"/>
                      <a:pt x="67592" y="391141"/>
                      <a:pt x="44063" y="387413"/>
                    </a:cubicBezTo>
                    <a:cubicBezTo>
                      <a:pt x="43344" y="372792"/>
                      <a:pt x="20773" y="388559"/>
                      <a:pt x="15396" y="374167"/>
                    </a:cubicBezTo>
                    <a:cubicBezTo>
                      <a:pt x="20054" y="373938"/>
                      <a:pt x="20054" y="373938"/>
                      <a:pt x="19815" y="369065"/>
                    </a:cubicBezTo>
                    <a:cubicBezTo>
                      <a:pt x="15156" y="369294"/>
                      <a:pt x="14917" y="364420"/>
                      <a:pt x="10259" y="364649"/>
                    </a:cubicBezTo>
                    <a:cubicBezTo>
                      <a:pt x="10259" y="364649"/>
                      <a:pt x="10259" y="364649"/>
                      <a:pt x="5600" y="364878"/>
                    </a:cubicBezTo>
                    <a:cubicBezTo>
                      <a:pt x="14693" y="359872"/>
                      <a:pt x="239" y="350812"/>
                      <a:pt x="0" y="345938"/>
                    </a:cubicBezTo>
                    <a:cubicBezTo>
                      <a:pt x="0" y="345938"/>
                      <a:pt x="0" y="345938"/>
                      <a:pt x="18631" y="345022"/>
                    </a:cubicBezTo>
                    <a:cubicBezTo>
                      <a:pt x="18631" y="345022"/>
                      <a:pt x="18631" y="345022"/>
                      <a:pt x="79664" y="351790"/>
                    </a:cubicBezTo>
                    <a:cubicBezTo>
                      <a:pt x="84098" y="347012"/>
                      <a:pt x="74303" y="337723"/>
                      <a:pt x="78721" y="332620"/>
                    </a:cubicBezTo>
                    <a:cubicBezTo>
                      <a:pt x="78721" y="332620"/>
                      <a:pt x="78721" y="332620"/>
                      <a:pt x="92215" y="322185"/>
                    </a:cubicBezTo>
                    <a:cubicBezTo>
                      <a:pt x="77538" y="308577"/>
                      <a:pt x="50293" y="324248"/>
                      <a:pt x="40035" y="305537"/>
                    </a:cubicBezTo>
                    <a:cubicBezTo>
                      <a:pt x="30719" y="305995"/>
                      <a:pt x="26301" y="311098"/>
                      <a:pt x="21163" y="301580"/>
                    </a:cubicBezTo>
                    <a:cubicBezTo>
                      <a:pt x="29520" y="281627"/>
                      <a:pt x="57707" y="285125"/>
                      <a:pt x="71681" y="284438"/>
                    </a:cubicBezTo>
                    <a:cubicBezTo>
                      <a:pt x="75619" y="269588"/>
                      <a:pt x="99389" y="278189"/>
                      <a:pt x="113362" y="277502"/>
                    </a:cubicBezTo>
                    <a:cubicBezTo>
                      <a:pt x="104286" y="282833"/>
                      <a:pt x="94491" y="273545"/>
                      <a:pt x="85655" y="283750"/>
                    </a:cubicBezTo>
                    <a:cubicBezTo>
                      <a:pt x="108944" y="282604"/>
                      <a:pt x="128055" y="291435"/>
                      <a:pt x="151105" y="285416"/>
                    </a:cubicBezTo>
                    <a:cubicBezTo>
                      <a:pt x="141086" y="271578"/>
                      <a:pt x="122215" y="267621"/>
                      <a:pt x="103583" y="268538"/>
                    </a:cubicBezTo>
                    <a:cubicBezTo>
                      <a:pt x="94027" y="264123"/>
                      <a:pt x="84712" y="264581"/>
                      <a:pt x="70498" y="260394"/>
                    </a:cubicBezTo>
                    <a:cubicBezTo>
                      <a:pt x="74916" y="255292"/>
                      <a:pt x="65360" y="250877"/>
                      <a:pt x="60702" y="251106"/>
                    </a:cubicBezTo>
                    <a:cubicBezTo>
                      <a:pt x="60702" y="251106"/>
                      <a:pt x="60702" y="251106"/>
                      <a:pt x="65120" y="246003"/>
                    </a:cubicBezTo>
                    <a:cubicBezTo>
                      <a:pt x="64881" y="241129"/>
                      <a:pt x="60463" y="246232"/>
                      <a:pt x="55565" y="241588"/>
                    </a:cubicBezTo>
                    <a:cubicBezTo>
                      <a:pt x="69779" y="245774"/>
                      <a:pt x="78615" y="235568"/>
                      <a:pt x="92349" y="230007"/>
                    </a:cubicBezTo>
                    <a:cubicBezTo>
                      <a:pt x="92349" y="230007"/>
                      <a:pt x="92349" y="230007"/>
                      <a:pt x="64161" y="226508"/>
                    </a:cubicBezTo>
                    <a:cubicBezTo>
                      <a:pt x="73238" y="221176"/>
                      <a:pt x="92349" y="230007"/>
                      <a:pt x="96288" y="215157"/>
                    </a:cubicBezTo>
                    <a:cubicBezTo>
                      <a:pt x="96288" y="215157"/>
                      <a:pt x="96288" y="215157"/>
                      <a:pt x="96048" y="210284"/>
                    </a:cubicBezTo>
                    <a:cubicBezTo>
                      <a:pt x="110245" y="214145"/>
                      <a:pt x="127454" y="184311"/>
                      <a:pt x="155881" y="192683"/>
                    </a:cubicBezTo>
                    <a:cubicBezTo>
                      <a:pt x="160539" y="192454"/>
                      <a:pt x="155641" y="187810"/>
                      <a:pt x="155401" y="182936"/>
                    </a:cubicBezTo>
                    <a:cubicBezTo>
                      <a:pt x="155401" y="182936"/>
                      <a:pt x="155401" y="182936"/>
                      <a:pt x="80635" y="181729"/>
                    </a:cubicBezTo>
                    <a:cubicBezTo>
                      <a:pt x="93410" y="156673"/>
                      <a:pt x="117419" y="170148"/>
                      <a:pt x="131393" y="169461"/>
                    </a:cubicBezTo>
                    <a:cubicBezTo>
                      <a:pt x="126271" y="160268"/>
                      <a:pt x="126032" y="155394"/>
                      <a:pt x="130450" y="150292"/>
                    </a:cubicBezTo>
                    <a:cubicBezTo>
                      <a:pt x="102038" y="142244"/>
                      <a:pt x="68954" y="134101"/>
                      <a:pt x="36348" y="135705"/>
                    </a:cubicBezTo>
                    <a:cubicBezTo>
                      <a:pt x="40526" y="125728"/>
                      <a:pt x="59398" y="129686"/>
                      <a:pt x="73132" y="124124"/>
                    </a:cubicBezTo>
                    <a:cubicBezTo>
                      <a:pt x="96422" y="122978"/>
                      <a:pt x="124608" y="126478"/>
                      <a:pt x="147658" y="120458"/>
                    </a:cubicBezTo>
                    <a:cubicBezTo>
                      <a:pt x="118768" y="102664"/>
                      <a:pt x="96661" y="127853"/>
                      <a:pt x="67531" y="105184"/>
                    </a:cubicBezTo>
                    <a:cubicBezTo>
                      <a:pt x="67531" y="105184"/>
                      <a:pt x="67531" y="105184"/>
                      <a:pt x="62633" y="100540"/>
                    </a:cubicBezTo>
                    <a:cubicBezTo>
                      <a:pt x="84500" y="70477"/>
                      <a:pt x="117105" y="68873"/>
                      <a:pt x="144573" y="57751"/>
                    </a:cubicBezTo>
                    <a:cubicBezTo>
                      <a:pt x="157588" y="37569"/>
                      <a:pt x="186255" y="50814"/>
                      <a:pt x="209304" y="44795"/>
                    </a:cubicBezTo>
                    <a:cubicBezTo>
                      <a:pt x="223758" y="53855"/>
                      <a:pt x="241910" y="43191"/>
                      <a:pt x="260781" y="47148"/>
                    </a:cubicBezTo>
                    <a:cubicBezTo>
                      <a:pt x="260781" y="47148"/>
                      <a:pt x="260781" y="47148"/>
                      <a:pt x="260541" y="42274"/>
                    </a:cubicBezTo>
                    <a:cubicBezTo>
                      <a:pt x="241670" y="38317"/>
                      <a:pt x="218621" y="44337"/>
                      <a:pt x="204167" y="35277"/>
                    </a:cubicBezTo>
                    <a:cubicBezTo>
                      <a:pt x="208586" y="30174"/>
                      <a:pt x="232354" y="38776"/>
                      <a:pt x="241430" y="33444"/>
                    </a:cubicBezTo>
                    <a:cubicBezTo>
                      <a:pt x="306162" y="20488"/>
                      <a:pt x="375959" y="21939"/>
                      <a:pt x="441171" y="18731"/>
                    </a:cubicBezTo>
                    <a:cubicBezTo>
                      <a:pt x="455144" y="18043"/>
                      <a:pt x="478913" y="26645"/>
                      <a:pt x="487509" y="11566"/>
                    </a:cubicBezTo>
                    <a:cubicBezTo>
                      <a:pt x="511039" y="15293"/>
                      <a:pt x="543405" y="8816"/>
                      <a:pt x="571592" y="12314"/>
                    </a:cubicBezTo>
                    <a:cubicBezTo>
                      <a:pt x="585086" y="1880"/>
                      <a:pt x="604197" y="10710"/>
                      <a:pt x="618410" y="14897"/>
                    </a:cubicBezTo>
                    <a:cubicBezTo>
                      <a:pt x="813508" y="738"/>
                      <a:pt x="1018609" y="93"/>
                      <a:pt x="12190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000"/>
              </a:p>
            </p:txBody>
          </p:sp>
          <p:sp>
            <p:nvSpPr>
              <p:cNvPr id="23" name="Text3" descr="420b7928-1195-4282-9fb3-fff9490ab020"/>
              <p:cNvSpPr txBox="1"/>
              <p:nvPr/>
            </p:nvSpPr>
            <p:spPr>
              <a:xfrm>
                <a:off x="4551991" y="3386603"/>
                <a:ext cx="3236282" cy="1031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特色民宿充满当地风情，可以让你深入了解三亚的文化和生活方式，体验不一样的住宿乐趣。</a:t>
                </a:r>
                <a:endParaRPr lang="en-US" dirty="0"/>
              </a:p>
            </p:txBody>
          </p:sp>
          <p:sp>
            <p:nvSpPr>
              <p:cNvPr id="24" name="Bullet3" descr="e15073f9-fd27-4022-8689-5be5fb02488d"/>
              <p:cNvSpPr txBox="1"/>
              <p:nvPr/>
            </p:nvSpPr>
            <p:spPr>
              <a:xfrm>
                <a:off x="4631810" y="2553315"/>
                <a:ext cx="1289528" cy="82892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FFFFFF"/>
                    </a:solidFill>
                  </a:rPr>
                  <a:t>特色民宿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行程规划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合理安排三亚之行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行程安排</a:t>
            </a:r>
            <a:endParaRPr lang="en-US" dirty="0"/>
          </a:p>
        </p:txBody>
      </p:sp>
      <p:grpSp>
        <p:nvGrpSpPr>
          <p:cNvPr id="54" name="b0e9a579-8e09-4adc-9703-5aae3ad99932.source.5.zh-Hans.pptx" descr="60de289b-813a-4368-b97e-54033f4672a3"/>
          <p:cNvGrpSpPr/>
          <p:nvPr/>
        </p:nvGrpSpPr>
        <p:grpSpPr>
          <a:xfrm>
            <a:off x="660400" y="1130300"/>
            <a:ext cx="10858500" cy="5003799"/>
            <a:chOff x="660400" y="1130300"/>
            <a:chExt cx="10858500" cy="5003799"/>
          </a:xfrm>
        </p:grpSpPr>
        <p:sp>
          <p:nvSpPr>
            <p:cNvPr id="22" name="îṥḻîďe" descr="9ea6b0e4-dc0e-40f2-9c54-f9e190e70758"/>
            <p:cNvSpPr/>
            <p:nvPr/>
          </p:nvSpPr>
          <p:spPr>
            <a:xfrm rot="16200000" flipH="1">
              <a:off x="7842777" y="2510054"/>
              <a:ext cx="3501196" cy="339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chemeClr val="tx2">
                <a:alpha val="14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23" name="Title" descr="e7f2b6b2-eaba-4d24-8bc9-0f0d992d5e92"/>
            <p:cNvSpPr txBox="1"/>
            <p:nvPr/>
          </p:nvSpPr>
          <p:spPr>
            <a:xfrm>
              <a:off x="6096000" y="1130300"/>
              <a:ext cx="5422900" cy="1202353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r"/>
              <a:r>
                <a:rPr lang="zh-CN" altLang="en-US" sz="2400" b="1" dirty="0"/>
                <a:t>经典的行程规划</a:t>
              </a:r>
              <a:endParaRPr lang="en-US" dirty="0"/>
            </a:p>
          </p:txBody>
        </p:sp>
        <p:grpSp>
          <p:nvGrpSpPr>
            <p:cNvPr id="48" name="组合 47" descr="e364b2db-74b6-413d-9893-e6a0e709a032"/>
            <p:cNvGrpSpPr/>
            <p:nvPr/>
          </p:nvGrpSpPr>
          <p:grpSpPr>
            <a:xfrm>
              <a:off x="660400" y="1254955"/>
              <a:ext cx="4610186" cy="869092"/>
              <a:chOff x="660400" y="1254955"/>
              <a:chExt cx="4610186" cy="869092"/>
            </a:xfrm>
          </p:grpSpPr>
          <p:sp>
            <p:nvSpPr>
              <p:cNvPr id="45" name="Text1" descr="ef0dd1cb-90c6-432e-972b-64191600fda3"/>
              <p:cNvSpPr/>
              <p:nvPr/>
            </p:nvSpPr>
            <p:spPr bwMode="auto">
              <a:xfrm>
                <a:off x="1212980" y="1645928"/>
                <a:ext cx="4057606" cy="4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抵达三亚，入住酒店，休息调整，晚上可以去市区逛逛，品尝当地美食。</a:t>
                </a:r>
                <a:endParaRPr lang="en-US" dirty="0"/>
              </a:p>
            </p:txBody>
          </p:sp>
          <p:sp>
            <p:nvSpPr>
              <p:cNvPr id="46" name="Icon1" descr="c7654338-49f5-48a5-be36-79fcf121cd8b"/>
              <p:cNvSpPr/>
              <p:nvPr/>
            </p:nvSpPr>
            <p:spPr bwMode="auto">
              <a:xfrm>
                <a:off x="660400" y="1505845"/>
                <a:ext cx="390974" cy="304800"/>
              </a:xfrm>
              <a:custGeom>
                <a:avLst/>
                <a:gdLst>
                  <a:gd name="connsiteX0" fmla="*/ 427673 w 608989"/>
                  <a:gd name="connsiteY0" fmla="*/ 372781 h 474764"/>
                  <a:gd name="connsiteX1" fmla="*/ 393797 w 608989"/>
                  <a:gd name="connsiteY1" fmla="*/ 406614 h 474764"/>
                  <a:gd name="connsiteX2" fmla="*/ 427673 w 608989"/>
                  <a:gd name="connsiteY2" fmla="*/ 440448 h 474764"/>
                  <a:gd name="connsiteX3" fmla="*/ 461549 w 608989"/>
                  <a:gd name="connsiteY3" fmla="*/ 406614 h 474764"/>
                  <a:gd name="connsiteX4" fmla="*/ 427673 w 608989"/>
                  <a:gd name="connsiteY4" fmla="*/ 372781 h 474764"/>
                  <a:gd name="connsiteX5" fmla="*/ 149568 w 608989"/>
                  <a:gd name="connsiteY5" fmla="*/ 372781 h 474764"/>
                  <a:gd name="connsiteX6" fmla="*/ 115692 w 608989"/>
                  <a:gd name="connsiteY6" fmla="*/ 406614 h 474764"/>
                  <a:gd name="connsiteX7" fmla="*/ 149568 w 608989"/>
                  <a:gd name="connsiteY7" fmla="*/ 440448 h 474764"/>
                  <a:gd name="connsiteX8" fmla="*/ 183444 w 608989"/>
                  <a:gd name="connsiteY8" fmla="*/ 406614 h 474764"/>
                  <a:gd name="connsiteX9" fmla="*/ 149568 w 608989"/>
                  <a:gd name="connsiteY9" fmla="*/ 372781 h 474764"/>
                  <a:gd name="connsiteX10" fmla="*/ 413316 w 608989"/>
                  <a:gd name="connsiteY10" fmla="*/ 194754 h 474764"/>
                  <a:gd name="connsiteX11" fmla="*/ 413316 w 608989"/>
                  <a:gd name="connsiteY11" fmla="*/ 269348 h 474764"/>
                  <a:gd name="connsiteX12" fmla="*/ 477196 w 608989"/>
                  <a:gd name="connsiteY12" fmla="*/ 269348 h 474764"/>
                  <a:gd name="connsiteX13" fmla="*/ 483971 w 608989"/>
                  <a:gd name="connsiteY13" fmla="*/ 256137 h 474764"/>
                  <a:gd name="connsiteX14" fmla="*/ 449611 w 608989"/>
                  <a:gd name="connsiteY14" fmla="*/ 207965 h 474764"/>
                  <a:gd name="connsiteX15" fmla="*/ 424124 w 608989"/>
                  <a:gd name="connsiteY15" fmla="*/ 194754 h 474764"/>
                  <a:gd name="connsiteX16" fmla="*/ 231999 w 608989"/>
                  <a:gd name="connsiteY16" fmla="*/ 194754 h 474764"/>
                  <a:gd name="connsiteX17" fmla="*/ 205705 w 608989"/>
                  <a:gd name="connsiteY17" fmla="*/ 207321 h 474764"/>
                  <a:gd name="connsiteX18" fmla="*/ 165860 w 608989"/>
                  <a:gd name="connsiteY18" fmla="*/ 256782 h 474764"/>
                  <a:gd name="connsiteX19" fmla="*/ 171990 w 608989"/>
                  <a:gd name="connsiteY19" fmla="*/ 269348 h 474764"/>
                  <a:gd name="connsiteX20" fmla="*/ 374439 w 608989"/>
                  <a:gd name="connsiteY20" fmla="*/ 269348 h 474764"/>
                  <a:gd name="connsiteX21" fmla="*/ 374439 w 608989"/>
                  <a:gd name="connsiteY21" fmla="*/ 194754 h 474764"/>
                  <a:gd name="connsiteX22" fmla="*/ 217965 w 608989"/>
                  <a:gd name="connsiteY22" fmla="*/ 162371 h 474764"/>
                  <a:gd name="connsiteX23" fmla="*/ 442030 w 608989"/>
                  <a:gd name="connsiteY23" fmla="*/ 162371 h 474764"/>
                  <a:gd name="connsiteX24" fmla="*/ 477196 w 608989"/>
                  <a:gd name="connsiteY24" fmla="*/ 180577 h 474764"/>
                  <a:gd name="connsiteX25" fmla="*/ 524783 w 608989"/>
                  <a:gd name="connsiteY25" fmla="*/ 248243 h 474764"/>
                  <a:gd name="connsiteX26" fmla="*/ 544625 w 608989"/>
                  <a:gd name="connsiteY26" fmla="*/ 257910 h 474764"/>
                  <a:gd name="connsiteX27" fmla="*/ 550594 w 608989"/>
                  <a:gd name="connsiteY27" fmla="*/ 257104 h 474764"/>
                  <a:gd name="connsiteX28" fmla="*/ 586728 w 608989"/>
                  <a:gd name="connsiteY28" fmla="*/ 245826 h 474764"/>
                  <a:gd name="connsiteX29" fmla="*/ 605118 w 608989"/>
                  <a:gd name="connsiteY29" fmla="*/ 249693 h 474764"/>
                  <a:gd name="connsiteX30" fmla="*/ 608828 w 608989"/>
                  <a:gd name="connsiteY30" fmla="*/ 264354 h 474764"/>
                  <a:gd name="connsiteX31" fmla="*/ 590277 w 608989"/>
                  <a:gd name="connsiteY31" fmla="*/ 401942 h 474764"/>
                  <a:gd name="connsiteX32" fmla="*/ 563337 w 608989"/>
                  <a:gd name="connsiteY32" fmla="*/ 425625 h 474764"/>
                  <a:gd name="connsiteX33" fmla="*/ 493166 w 608989"/>
                  <a:gd name="connsiteY33" fmla="*/ 425625 h 474764"/>
                  <a:gd name="connsiteX34" fmla="*/ 427673 w 608989"/>
                  <a:gd name="connsiteY34" fmla="*/ 474764 h 474764"/>
                  <a:gd name="connsiteX35" fmla="*/ 362341 w 608989"/>
                  <a:gd name="connsiteY35" fmla="*/ 425625 h 474764"/>
                  <a:gd name="connsiteX36" fmla="*/ 215061 w 608989"/>
                  <a:gd name="connsiteY36" fmla="*/ 425625 h 474764"/>
                  <a:gd name="connsiteX37" fmla="*/ 149568 w 608989"/>
                  <a:gd name="connsiteY37" fmla="*/ 474764 h 474764"/>
                  <a:gd name="connsiteX38" fmla="*/ 84074 w 608989"/>
                  <a:gd name="connsiteY38" fmla="*/ 425625 h 474764"/>
                  <a:gd name="connsiteX39" fmla="*/ 21485 w 608989"/>
                  <a:gd name="connsiteY39" fmla="*/ 425625 h 474764"/>
                  <a:gd name="connsiteX40" fmla="*/ 4869 w 608989"/>
                  <a:gd name="connsiteY40" fmla="*/ 418214 h 474764"/>
                  <a:gd name="connsiteX41" fmla="*/ 352 w 608989"/>
                  <a:gd name="connsiteY41" fmla="*/ 400814 h 474764"/>
                  <a:gd name="connsiteX42" fmla="*/ 15516 w 608989"/>
                  <a:gd name="connsiteY42" fmla="*/ 309304 h 474764"/>
                  <a:gd name="connsiteX43" fmla="*/ 41649 w 608989"/>
                  <a:gd name="connsiteY43" fmla="*/ 281593 h 474764"/>
                  <a:gd name="connsiteX44" fmla="*/ 95850 w 608989"/>
                  <a:gd name="connsiteY44" fmla="*/ 269348 h 474764"/>
                  <a:gd name="connsiteX45" fmla="*/ 125532 w 608989"/>
                  <a:gd name="connsiteY45" fmla="*/ 250660 h 474764"/>
                  <a:gd name="connsiteX46" fmla="*/ 181992 w 608989"/>
                  <a:gd name="connsiteY46" fmla="*/ 179771 h 474764"/>
                  <a:gd name="connsiteX47" fmla="*/ 217965 w 608989"/>
                  <a:gd name="connsiteY47" fmla="*/ 162371 h 474764"/>
                  <a:gd name="connsiteX48" fmla="*/ 168447 w 608989"/>
                  <a:gd name="connsiteY48" fmla="*/ 0 h 474764"/>
                  <a:gd name="connsiteX49" fmla="*/ 238143 w 608989"/>
                  <a:gd name="connsiteY49" fmla="*/ 47040 h 474764"/>
                  <a:gd name="connsiteX50" fmla="*/ 416257 w 608989"/>
                  <a:gd name="connsiteY50" fmla="*/ 47040 h 474764"/>
                  <a:gd name="connsiteX51" fmla="*/ 421743 w 608989"/>
                  <a:gd name="connsiteY51" fmla="*/ 47524 h 474764"/>
                  <a:gd name="connsiteX52" fmla="*/ 491762 w 608989"/>
                  <a:gd name="connsiteY52" fmla="*/ 0 h 474764"/>
                  <a:gd name="connsiteX53" fmla="*/ 556941 w 608989"/>
                  <a:gd name="connsiteY53" fmla="*/ 37858 h 474764"/>
                  <a:gd name="connsiteX54" fmla="*/ 557103 w 608989"/>
                  <a:gd name="connsiteY54" fmla="*/ 46396 h 474764"/>
                  <a:gd name="connsiteX55" fmla="*/ 549520 w 608989"/>
                  <a:gd name="connsiteY55" fmla="*/ 50262 h 474764"/>
                  <a:gd name="connsiteX56" fmla="*/ 500635 w 608989"/>
                  <a:gd name="connsiteY56" fmla="*/ 50423 h 474764"/>
                  <a:gd name="connsiteX57" fmla="*/ 496279 w 608989"/>
                  <a:gd name="connsiteY57" fmla="*/ 52357 h 474764"/>
                  <a:gd name="connsiteX58" fmla="*/ 495957 w 608989"/>
                  <a:gd name="connsiteY58" fmla="*/ 52840 h 474764"/>
                  <a:gd name="connsiteX59" fmla="*/ 479823 w 608989"/>
                  <a:gd name="connsiteY59" fmla="*/ 75071 h 474764"/>
                  <a:gd name="connsiteX60" fmla="*/ 495634 w 608989"/>
                  <a:gd name="connsiteY60" fmla="*/ 97142 h 474764"/>
                  <a:gd name="connsiteX61" fmla="*/ 495957 w 608989"/>
                  <a:gd name="connsiteY61" fmla="*/ 97625 h 474764"/>
                  <a:gd name="connsiteX62" fmla="*/ 499345 w 608989"/>
                  <a:gd name="connsiteY62" fmla="*/ 99719 h 474764"/>
                  <a:gd name="connsiteX63" fmla="*/ 549520 w 608989"/>
                  <a:gd name="connsiteY63" fmla="*/ 99880 h 474764"/>
                  <a:gd name="connsiteX64" fmla="*/ 556941 w 608989"/>
                  <a:gd name="connsiteY64" fmla="*/ 104069 h 474764"/>
                  <a:gd name="connsiteX65" fmla="*/ 556941 w 608989"/>
                  <a:gd name="connsiteY65" fmla="*/ 112285 h 474764"/>
                  <a:gd name="connsiteX66" fmla="*/ 491762 w 608989"/>
                  <a:gd name="connsiteY66" fmla="*/ 150304 h 474764"/>
                  <a:gd name="connsiteX67" fmla="*/ 421743 w 608989"/>
                  <a:gd name="connsiteY67" fmla="*/ 102780 h 474764"/>
                  <a:gd name="connsiteX68" fmla="*/ 416257 w 608989"/>
                  <a:gd name="connsiteY68" fmla="*/ 103263 h 474764"/>
                  <a:gd name="connsiteX69" fmla="*/ 238143 w 608989"/>
                  <a:gd name="connsiteY69" fmla="*/ 103263 h 474764"/>
                  <a:gd name="connsiteX70" fmla="*/ 168447 w 608989"/>
                  <a:gd name="connsiteY70" fmla="*/ 150304 h 474764"/>
                  <a:gd name="connsiteX71" fmla="*/ 103267 w 608989"/>
                  <a:gd name="connsiteY71" fmla="*/ 112446 h 474764"/>
                  <a:gd name="connsiteX72" fmla="*/ 103106 w 608989"/>
                  <a:gd name="connsiteY72" fmla="*/ 103908 h 474764"/>
                  <a:gd name="connsiteX73" fmla="*/ 110689 w 608989"/>
                  <a:gd name="connsiteY73" fmla="*/ 99880 h 474764"/>
                  <a:gd name="connsiteX74" fmla="*/ 159573 w 608989"/>
                  <a:gd name="connsiteY74" fmla="*/ 99880 h 474764"/>
                  <a:gd name="connsiteX75" fmla="*/ 164091 w 608989"/>
                  <a:gd name="connsiteY75" fmla="*/ 97786 h 474764"/>
                  <a:gd name="connsiteX76" fmla="*/ 164252 w 608989"/>
                  <a:gd name="connsiteY76" fmla="*/ 97464 h 474764"/>
                  <a:gd name="connsiteX77" fmla="*/ 180385 w 608989"/>
                  <a:gd name="connsiteY77" fmla="*/ 75232 h 474764"/>
                  <a:gd name="connsiteX78" fmla="*/ 164575 w 608989"/>
                  <a:gd name="connsiteY78" fmla="*/ 53162 h 474764"/>
                  <a:gd name="connsiteX79" fmla="*/ 164252 w 608989"/>
                  <a:gd name="connsiteY79" fmla="*/ 52679 h 474764"/>
                  <a:gd name="connsiteX80" fmla="*/ 160864 w 608989"/>
                  <a:gd name="connsiteY80" fmla="*/ 50423 h 474764"/>
                  <a:gd name="connsiteX81" fmla="*/ 160541 w 608989"/>
                  <a:gd name="connsiteY81" fmla="*/ 50423 h 474764"/>
                  <a:gd name="connsiteX82" fmla="*/ 110689 w 608989"/>
                  <a:gd name="connsiteY82" fmla="*/ 50262 h 474764"/>
                  <a:gd name="connsiteX83" fmla="*/ 103267 w 608989"/>
                  <a:gd name="connsiteY83" fmla="*/ 46235 h 474764"/>
                  <a:gd name="connsiteX84" fmla="*/ 103267 w 608989"/>
                  <a:gd name="connsiteY84" fmla="*/ 37858 h 474764"/>
                  <a:gd name="connsiteX85" fmla="*/ 168447 w 608989"/>
                  <a:gd name="connsiteY85" fmla="*/ 0 h 47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608989" h="474764">
                    <a:moveTo>
                      <a:pt x="427673" y="372781"/>
                    </a:moveTo>
                    <a:cubicBezTo>
                      <a:pt x="408960" y="372781"/>
                      <a:pt x="393797" y="387926"/>
                      <a:pt x="393797" y="406614"/>
                    </a:cubicBezTo>
                    <a:cubicBezTo>
                      <a:pt x="393797" y="425303"/>
                      <a:pt x="408960" y="440448"/>
                      <a:pt x="427673" y="440448"/>
                    </a:cubicBezTo>
                    <a:cubicBezTo>
                      <a:pt x="446385" y="440448"/>
                      <a:pt x="461549" y="425303"/>
                      <a:pt x="461549" y="406614"/>
                    </a:cubicBezTo>
                    <a:cubicBezTo>
                      <a:pt x="461549" y="387926"/>
                      <a:pt x="446385" y="372781"/>
                      <a:pt x="427673" y="372781"/>
                    </a:cubicBezTo>
                    <a:close/>
                    <a:moveTo>
                      <a:pt x="149568" y="372781"/>
                    </a:moveTo>
                    <a:cubicBezTo>
                      <a:pt x="130855" y="372781"/>
                      <a:pt x="115692" y="387926"/>
                      <a:pt x="115692" y="406614"/>
                    </a:cubicBezTo>
                    <a:cubicBezTo>
                      <a:pt x="115692" y="425303"/>
                      <a:pt x="130855" y="440448"/>
                      <a:pt x="149568" y="440448"/>
                    </a:cubicBezTo>
                    <a:cubicBezTo>
                      <a:pt x="168280" y="440448"/>
                      <a:pt x="183444" y="425303"/>
                      <a:pt x="183444" y="406614"/>
                    </a:cubicBezTo>
                    <a:cubicBezTo>
                      <a:pt x="183444" y="387926"/>
                      <a:pt x="168280" y="372781"/>
                      <a:pt x="149568" y="372781"/>
                    </a:cubicBezTo>
                    <a:close/>
                    <a:moveTo>
                      <a:pt x="413316" y="194754"/>
                    </a:moveTo>
                    <a:lnTo>
                      <a:pt x="413316" y="269348"/>
                    </a:lnTo>
                    <a:lnTo>
                      <a:pt x="477196" y="269348"/>
                    </a:lnTo>
                    <a:cubicBezTo>
                      <a:pt x="486068" y="269348"/>
                      <a:pt x="489133" y="263387"/>
                      <a:pt x="483971" y="256137"/>
                    </a:cubicBezTo>
                    <a:lnTo>
                      <a:pt x="449611" y="207965"/>
                    </a:lnTo>
                    <a:cubicBezTo>
                      <a:pt x="444449" y="200715"/>
                      <a:pt x="432996" y="194754"/>
                      <a:pt x="424124" y="194754"/>
                    </a:cubicBezTo>
                    <a:close/>
                    <a:moveTo>
                      <a:pt x="231999" y="194754"/>
                    </a:moveTo>
                    <a:cubicBezTo>
                      <a:pt x="223127" y="194754"/>
                      <a:pt x="211351" y="200393"/>
                      <a:pt x="205705" y="207321"/>
                    </a:cubicBezTo>
                    <a:lnTo>
                      <a:pt x="165860" y="256782"/>
                    </a:lnTo>
                    <a:cubicBezTo>
                      <a:pt x="160376" y="263709"/>
                      <a:pt x="163118" y="269348"/>
                      <a:pt x="171990" y="269348"/>
                    </a:cubicBezTo>
                    <a:lnTo>
                      <a:pt x="374439" y="269348"/>
                    </a:lnTo>
                    <a:lnTo>
                      <a:pt x="374439" y="194754"/>
                    </a:lnTo>
                    <a:close/>
                    <a:moveTo>
                      <a:pt x="217965" y="162371"/>
                    </a:moveTo>
                    <a:lnTo>
                      <a:pt x="442030" y="162371"/>
                    </a:lnTo>
                    <a:cubicBezTo>
                      <a:pt x="454612" y="162371"/>
                      <a:pt x="470098" y="170427"/>
                      <a:pt x="477196" y="180577"/>
                    </a:cubicBezTo>
                    <a:lnTo>
                      <a:pt x="524783" y="248243"/>
                    </a:lnTo>
                    <a:cubicBezTo>
                      <a:pt x="528816" y="254043"/>
                      <a:pt x="536882" y="257910"/>
                      <a:pt x="544625" y="257910"/>
                    </a:cubicBezTo>
                    <a:cubicBezTo>
                      <a:pt x="546883" y="257910"/>
                      <a:pt x="548819" y="257748"/>
                      <a:pt x="550594" y="257104"/>
                    </a:cubicBezTo>
                    <a:lnTo>
                      <a:pt x="586728" y="245826"/>
                    </a:lnTo>
                    <a:cubicBezTo>
                      <a:pt x="593987" y="243571"/>
                      <a:pt x="600924" y="245021"/>
                      <a:pt x="605118" y="249693"/>
                    </a:cubicBezTo>
                    <a:cubicBezTo>
                      <a:pt x="608183" y="253398"/>
                      <a:pt x="609473" y="258554"/>
                      <a:pt x="608828" y="264354"/>
                    </a:cubicBezTo>
                    <a:lnTo>
                      <a:pt x="590277" y="401942"/>
                    </a:lnTo>
                    <a:cubicBezTo>
                      <a:pt x="588664" y="414992"/>
                      <a:pt x="576565" y="425625"/>
                      <a:pt x="563337" y="425625"/>
                    </a:cubicBezTo>
                    <a:lnTo>
                      <a:pt x="493166" y="425625"/>
                    </a:lnTo>
                    <a:cubicBezTo>
                      <a:pt x="484939" y="453981"/>
                      <a:pt x="458806" y="474764"/>
                      <a:pt x="427673" y="474764"/>
                    </a:cubicBezTo>
                    <a:cubicBezTo>
                      <a:pt x="396700" y="474764"/>
                      <a:pt x="370568" y="453981"/>
                      <a:pt x="362341" y="425625"/>
                    </a:cubicBezTo>
                    <a:lnTo>
                      <a:pt x="215061" y="425625"/>
                    </a:lnTo>
                    <a:cubicBezTo>
                      <a:pt x="206834" y="453981"/>
                      <a:pt x="180540" y="474764"/>
                      <a:pt x="149568" y="474764"/>
                    </a:cubicBezTo>
                    <a:cubicBezTo>
                      <a:pt x="118595" y="474764"/>
                      <a:pt x="92301" y="453981"/>
                      <a:pt x="84074" y="425625"/>
                    </a:cubicBezTo>
                    <a:lnTo>
                      <a:pt x="21485" y="425625"/>
                    </a:lnTo>
                    <a:cubicBezTo>
                      <a:pt x="14871" y="425625"/>
                      <a:pt x="8902" y="423048"/>
                      <a:pt x="4869" y="418214"/>
                    </a:cubicBezTo>
                    <a:cubicBezTo>
                      <a:pt x="836" y="413542"/>
                      <a:pt x="-777" y="407420"/>
                      <a:pt x="352" y="400814"/>
                    </a:cubicBezTo>
                    <a:lnTo>
                      <a:pt x="15516" y="309304"/>
                    </a:lnTo>
                    <a:cubicBezTo>
                      <a:pt x="17613" y="296576"/>
                      <a:pt x="29066" y="284332"/>
                      <a:pt x="41649" y="281593"/>
                    </a:cubicBezTo>
                    <a:lnTo>
                      <a:pt x="95850" y="269348"/>
                    </a:lnTo>
                    <a:cubicBezTo>
                      <a:pt x="105690" y="267093"/>
                      <a:pt x="119241" y="258554"/>
                      <a:pt x="125532" y="250660"/>
                    </a:cubicBezTo>
                    <a:lnTo>
                      <a:pt x="181992" y="179771"/>
                    </a:lnTo>
                    <a:cubicBezTo>
                      <a:pt x="189735" y="169943"/>
                      <a:pt x="205544" y="162371"/>
                      <a:pt x="217965" y="162371"/>
                    </a:cubicBezTo>
                    <a:close/>
                    <a:moveTo>
                      <a:pt x="168447" y="0"/>
                    </a:moveTo>
                    <a:cubicBezTo>
                      <a:pt x="200068" y="0"/>
                      <a:pt x="227011" y="19493"/>
                      <a:pt x="238143" y="47040"/>
                    </a:cubicBezTo>
                    <a:lnTo>
                      <a:pt x="416257" y="47040"/>
                    </a:lnTo>
                    <a:cubicBezTo>
                      <a:pt x="418193" y="47040"/>
                      <a:pt x="419968" y="47202"/>
                      <a:pt x="421743" y="47524"/>
                    </a:cubicBezTo>
                    <a:cubicBezTo>
                      <a:pt x="432875" y="19815"/>
                      <a:pt x="459979" y="0"/>
                      <a:pt x="491762" y="0"/>
                    </a:cubicBezTo>
                    <a:cubicBezTo>
                      <a:pt x="518543" y="0"/>
                      <a:pt x="543550" y="14499"/>
                      <a:pt x="556941" y="37858"/>
                    </a:cubicBezTo>
                    <a:cubicBezTo>
                      <a:pt x="558232" y="39952"/>
                      <a:pt x="558877" y="43335"/>
                      <a:pt x="557103" y="46396"/>
                    </a:cubicBezTo>
                    <a:cubicBezTo>
                      <a:pt x="555651" y="48812"/>
                      <a:pt x="552908" y="50262"/>
                      <a:pt x="549520" y="50262"/>
                    </a:cubicBezTo>
                    <a:cubicBezTo>
                      <a:pt x="549520" y="50262"/>
                      <a:pt x="513703" y="50423"/>
                      <a:pt x="500635" y="50423"/>
                    </a:cubicBezTo>
                    <a:cubicBezTo>
                      <a:pt x="497731" y="50423"/>
                      <a:pt x="496279" y="52357"/>
                      <a:pt x="496279" y="52357"/>
                    </a:cubicBezTo>
                    <a:lnTo>
                      <a:pt x="495957" y="52840"/>
                    </a:lnTo>
                    <a:cubicBezTo>
                      <a:pt x="489019" y="60895"/>
                      <a:pt x="481275" y="71366"/>
                      <a:pt x="479823" y="75071"/>
                    </a:cubicBezTo>
                    <a:cubicBezTo>
                      <a:pt x="481275" y="78777"/>
                      <a:pt x="489019" y="89087"/>
                      <a:pt x="495634" y="97142"/>
                    </a:cubicBezTo>
                    <a:lnTo>
                      <a:pt x="495957" y="97625"/>
                    </a:lnTo>
                    <a:cubicBezTo>
                      <a:pt x="496441" y="98269"/>
                      <a:pt x="498054" y="99719"/>
                      <a:pt x="499345" y="99719"/>
                    </a:cubicBezTo>
                    <a:cubicBezTo>
                      <a:pt x="511929" y="99719"/>
                      <a:pt x="549520" y="99880"/>
                      <a:pt x="549520" y="99880"/>
                    </a:cubicBezTo>
                    <a:cubicBezTo>
                      <a:pt x="552747" y="99880"/>
                      <a:pt x="555489" y="101491"/>
                      <a:pt x="556941" y="104069"/>
                    </a:cubicBezTo>
                    <a:cubicBezTo>
                      <a:pt x="558393" y="106485"/>
                      <a:pt x="558393" y="109868"/>
                      <a:pt x="556941" y="112285"/>
                    </a:cubicBezTo>
                    <a:cubicBezTo>
                      <a:pt x="543550" y="135644"/>
                      <a:pt x="518543" y="150304"/>
                      <a:pt x="491762" y="150304"/>
                    </a:cubicBezTo>
                    <a:cubicBezTo>
                      <a:pt x="459979" y="150304"/>
                      <a:pt x="432875" y="130489"/>
                      <a:pt x="421743" y="102780"/>
                    </a:cubicBezTo>
                    <a:cubicBezTo>
                      <a:pt x="419968" y="103102"/>
                      <a:pt x="418193" y="103263"/>
                      <a:pt x="416257" y="103263"/>
                    </a:cubicBezTo>
                    <a:lnTo>
                      <a:pt x="238143" y="103263"/>
                    </a:lnTo>
                    <a:cubicBezTo>
                      <a:pt x="227011" y="130811"/>
                      <a:pt x="200068" y="150304"/>
                      <a:pt x="168447" y="150304"/>
                    </a:cubicBezTo>
                    <a:cubicBezTo>
                      <a:pt x="141665" y="150304"/>
                      <a:pt x="116658" y="135805"/>
                      <a:pt x="103267" y="112446"/>
                    </a:cubicBezTo>
                    <a:cubicBezTo>
                      <a:pt x="101977" y="110352"/>
                      <a:pt x="101331" y="106969"/>
                      <a:pt x="103106" y="103908"/>
                    </a:cubicBezTo>
                    <a:cubicBezTo>
                      <a:pt x="104558" y="101330"/>
                      <a:pt x="107301" y="99880"/>
                      <a:pt x="110689" y="99880"/>
                    </a:cubicBezTo>
                    <a:cubicBezTo>
                      <a:pt x="110689" y="99880"/>
                      <a:pt x="146505" y="99880"/>
                      <a:pt x="159573" y="99880"/>
                    </a:cubicBezTo>
                    <a:cubicBezTo>
                      <a:pt x="162477" y="99880"/>
                      <a:pt x="163929" y="98108"/>
                      <a:pt x="164091" y="97786"/>
                    </a:cubicBezTo>
                    <a:lnTo>
                      <a:pt x="164252" y="97464"/>
                    </a:lnTo>
                    <a:cubicBezTo>
                      <a:pt x="171189" y="89248"/>
                      <a:pt x="178933" y="78777"/>
                      <a:pt x="180385" y="75232"/>
                    </a:cubicBezTo>
                    <a:cubicBezTo>
                      <a:pt x="178933" y="71527"/>
                      <a:pt x="171189" y="61217"/>
                      <a:pt x="164575" y="53162"/>
                    </a:cubicBezTo>
                    <a:lnTo>
                      <a:pt x="164252" y="52679"/>
                    </a:lnTo>
                    <a:cubicBezTo>
                      <a:pt x="163768" y="52034"/>
                      <a:pt x="162155" y="50423"/>
                      <a:pt x="160864" y="50423"/>
                    </a:cubicBezTo>
                    <a:lnTo>
                      <a:pt x="160541" y="50423"/>
                    </a:lnTo>
                    <a:cubicBezTo>
                      <a:pt x="147796" y="50423"/>
                      <a:pt x="110689" y="50262"/>
                      <a:pt x="110689" y="50262"/>
                    </a:cubicBezTo>
                    <a:cubicBezTo>
                      <a:pt x="107462" y="50262"/>
                      <a:pt x="104719" y="48812"/>
                      <a:pt x="103267" y="46235"/>
                    </a:cubicBezTo>
                    <a:cubicBezTo>
                      <a:pt x="101815" y="43657"/>
                      <a:pt x="101654" y="40435"/>
                      <a:pt x="103267" y="37858"/>
                    </a:cubicBezTo>
                    <a:cubicBezTo>
                      <a:pt x="116497" y="14499"/>
                      <a:pt x="141665" y="0"/>
                      <a:pt x="16844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Bullet1" descr="7a000a51-10c1-481e-b6c6-d33baec5c071"/>
              <p:cNvSpPr/>
              <p:nvPr/>
            </p:nvSpPr>
            <p:spPr bwMode="auto">
              <a:xfrm>
                <a:off x="1212980" y="1254955"/>
                <a:ext cx="4057606" cy="39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第一天</a:t>
                </a:r>
                <a:endParaRPr lang="en-US" dirty="0"/>
              </a:p>
            </p:txBody>
          </p:sp>
        </p:grpSp>
        <p:grpSp>
          <p:nvGrpSpPr>
            <p:cNvPr id="49" name="组合 48" descr="91b1ebc7-fd85-4d59-ade3-aaec0aa6309c"/>
            <p:cNvGrpSpPr/>
            <p:nvPr/>
          </p:nvGrpSpPr>
          <p:grpSpPr>
            <a:xfrm>
              <a:off x="660400" y="2290844"/>
              <a:ext cx="4610186" cy="869092"/>
              <a:chOff x="660400" y="2290844"/>
              <a:chExt cx="4610186" cy="869092"/>
            </a:xfrm>
          </p:grpSpPr>
          <p:sp>
            <p:nvSpPr>
              <p:cNvPr id="42" name="Text2" descr="30f29fe1-c657-4ac5-a34e-e0fcb316e355"/>
              <p:cNvSpPr/>
              <p:nvPr/>
            </p:nvSpPr>
            <p:spPr bwMode="auto">
              <a:xfrm>
                <a:off x="1212980" y="2681817"/>
                <a:ext cx="4057606" cy="4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前往亚龙湾游玩，享受美丽的海滩和阳光，下午可以去附近的景点参观。</a:t>
                </a:r>
                <a:endParaRPr lang="en-US" dirty="0"/>
              </a:p>
            </p:txBody>
          </p:sp>
          <p:sp>
            <p:nvSpPr>
              <p:cNvPr id="43" name="Icon2" descr="b89ccba5-ec13-4e49-bec0-492610272cdf"/>
              <p:cNvSpPr/>
              <p:nvPr/>
            </p:nvSpPr>
            <p:spPr bwMode="auto">
              <a:xfrm>
                <a:off x="660400" y="2514510"/>
                <a:ext cx="390974" cy="359244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endParaRPr lang="zh-CN" altLang="en-US"/>
              </a:p>
            </p:txBody>
          </p:sp>
          <p:sp>
            <p:nvSpPr>
              <p:cNvPr id="44" name="Bullet2" descr="2f56bd56-84a5-448c-b5b0-b930bdc12f9f"/>
              <p:cNvSpPr/>
              <p:nvPr/>
            </p:nvSpPr>
            <p:spPr bwMode="auto">
              <a:xfrm>
                <a:off x="1212980" y="2290844"/>
                <a:ext cx="4057606" cy="39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第二天</a:t>
                </a:r>
                <a:endParaRPr lang="en-US" dirty="0"/>
              </a:p>
            </p:txBody>
          </p:sp>
        </p:grpSp>
        <p:grpSp>
          <p:nvGrpSpPr>
            <p:cNvPr id="50" name="组合 49" descr="69c5e4e9-bb45-4db3-90a8-10e1865b399a"/>
            <p:cNvGrpSpPr/>
            <p:nvPr/>
          </p:nvGrpSpPr>
          <p:grpSpPr>
            <a:xfrm>
              <a:off x="660400" y="3315618"/>
              <a:ext cx="4610186" cy="869092"/>
              <a:chOff x="660400" y="3315618"/>
              <a:chExt cx="4610186" cy="869092"/>
            </a:xfrm>
          </p:grpSpPr>
          <p:sp>
            <p:nvSpPr>
              <p:cNvPr id="39" name="Text3" descr="7b81edd2-4907-423b-88e3-52b52901d1b3"/>
              <p:cNvSpPr/>
              <p:nvPr/>
            </p:nvSpPr>
            <p:spPr bwMode="auto">
              <a:xfrm>
                <a:off x="1212980" y="3706591"/>
                <a:ext cx="4057606" cy="4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前往蜈支洲岛体验水上活动，感受海洋的魅力，晚上返回酒店休息。</a:t>
                </a:r>
                <a:endParaRPr lang="en-US" dirty="0"/>
              </a:p>
            </p:txBody>
          </p:sp>
          <p:sp>
            <p:nvSpPr>
              <p:cNvPr id="40" name="Icon3" descr="7684b7ee-3a14-481a-bc52-1cb4172242ea"/>
              <p:cNvSpPr/>
              <p:nvPr/>
            </p:nvSpPr>
            <p:spPr bwMode="auto">
              <a:xfrm>
                <a:off x="660400" y="3551868"/>
                <a:ext cx="390974" cy="334072"/>
              </a:xfrm>
              <a:custGeom>
                <a:avLst/>
                <a:gdLst>
                  <a:gd name="connsiteX0" fmla="*/ 560224 w 607107"/>
                  <a:gd name="connsiteY0" fmla="*/ 279860 h 518750"/>
                  <a:gd name="connsiteX1" fmla="*/ 582459 w 607107"/>
                  <a:gd name="connsiteY1" fmla="*/ 280220 h 518750"/>
                  <a:gd name="connsiteX2" fmla="*/ 606440 w 607107"/>
                  <a:gd name="connsiteY2" fmla="*/ 300513 h 518750"/>
                  <a:gd name="connsiteX3" fmla="*/ 596135 w 607107"/>
                  <a:gd name="connsiteY3" fmla="*/ 329751 h 518750"/>
                  <a:gd name="connsiteX4" fmla="*/ 571865 w 607107"/>
                  <a:gd name="connsiteY4" fmla="*/ 348793 h 518750"/>
                  <a:gd name="connsiteX5" fmla="*/ 371834 w 607107"/>
                  <a:gd name="connsiteY5" fmla="*/ 500269 h 518750"/>
                  <a:gd name="connsiteX6" fmla="*/ 134050 w 607107"/>
                  <a:gd name="connsiteY6" fmla="*/ 494210 h 518750"/>
                  <a:gd name="connsiteX7" fmla="*/ 67213 w 607107"/>
                  <a:gd name="connsiteY7" fmla="*/ 511040 h 518750"/>
                  <a:gd name="connsiteX8" fmla="*/ 61145 w 607107"/>
                  <a:gd name="connsiteY8" fmla="*/ 511040 h 518750"/>
                  <a:gd name="connsiteX9" fmla="*/ 59701 w 607107"/>
                  <a:gd name="connsiteY9" fmla="*/ 510560 h 518750"/>
                  <a:gd name="connsiteX10" fmla="*/ 55656 w 607107"/>
                  <a:gd name="connsiteY10" fmla="*/ 507674 h 518750"/>
                  <a:gd name="connsiteX11" fmla="*/ 7502 w 607107"/>
                  <a:gd name="connsiteY11" fmla="*/ 432081 h 518750"/>
                  <a:gd name="connsiteX12" fmla="*/ 1435 w 607107"/>
                  <a:gd name="connsiteY12" fmla="*/ 423521 h 518750"/>
                  <a:gd name="connsiteX13" fmla="*/ 183 w 607107"/>
                  <a:gd name="connsiteY13" fmla="*/ 417077 h 518750"/>
                  <a:gd name="connsiteX14" fmla="*/ 4131 w 607107"/>
                  <a:gd name="connsiteY14" fmla="*/ 411788 h 518750"/>
                  <a:gd name="connsiteX15" fmla="*/ 95527 w 607107"/>
                  <a:gd name="connsiteY15" fmla="*/ 376588 h 518750"/>
                  <a:gd name="connsiteX16" fmla="*/ 266570 w 607107"/>
                  <a:gd name="connsiteY16" fmla="*/ 330231 h 518750"/>
                  <a:gd name="connsiteX17" fmla="*/ 327147 w 607107"/>
                  <a:gd name="connsiteY17" fmla="*/ 372741 h 518750"/>
                  <a:gd name="connsiteX18" fmla="*/ 233536 w 607107"/>
                  <a:gd name="connsiteY18" fmla="*/ 417943 h 518750"/>
                  <a:gd name="connsiteX19" fmla="*/ 360084 w 607107"/>
                  <a:gd name="connsiteY19" fmla="*/ 366393 h 518750"/>
                  <a:gd name="connsiteX20" fmla="*/ 365285 w 607107"/>
                  <a:gd name="connsiteY20" fmla="*/ 359372 h 518750"/>
                  <a:gd name="connsiteX21" fmla="*/ 524482 w 607107"/>
                  <a:gd name="connsiteY21" fmla="*/ 291473 h 518750"/>
                  <a:gd name="connsiteX22" fmla="*/ 560224 w 607107"/>
                  <a:gd name="connsiteY22" fmla="*/ 279860 h 518750"/>
                  <a:gd name="connsiteX23" fmla="*/ 231201 w 607107"/>
                  <a:gd name="connsiteY23" fmla="*/ 114447 h 518750"/>
                  <a:gd name="connsiteX24" fmla="*/ 227733 w 607107"/>
                  <a:gd name="connsiteY24" fmla="*/ 115409 h 518750"/>
                  <a:gd name="connsiteX25" fmla="*/ 204232 w 607107"/>
                  <a:gd name="connsiteY25" fmla="*/ 127912 h 518750"/>
                  <a:gd name="connsiteX26" fmla="*/ 200572 w 607107"/>
                  <a:gd name="connsiteY26" fmla="*/ 136280 h 518750"/>
                  <a:gd name="connsiteX27" fmla="*/ 203269 w 607107"/>
                  <a:gd name="connsiteY27" fmla="*/ 146860 h 518750"/>
                  <a:gd name="connsiteX28" fmla="*/ 207410 w 607107"/>
                  <a:gd name="connsiteY28" fmla="*/ 151862 h 518750"/>
                  <a:gd name="connsiteX29" fmla="*/ 213960 w 607107"/>
                  <a:gd name="connsiteY29" fmla="*/ 151573 h 518750"/>
                  <a:gd name="connsiteX30" fmla="*/ 222340 w 607107"/>
                  <a:gd name="connsiteY30" fmla="*/ 147053 h 518750"/>
                  <a:gd name="connsiteX31" fmla="*/ 222340 w 607107"/>
                  <a:gd name="connsiteY31" fmla="*/ 230058 h 518750"/>
                  <a:gd name="connsiteX32" fmla="*/ 229756 w 607107"/>
                  <a:gd name="connsiteY32" fmla="*/ 237464 h 518750"/>
                  <a:gd name="connsiteX33" fmla="*/ 243433 w 607107"/>
                  <a:gd name="connsiteY33" fmla="*/ 237464 h 518750"/>
                  <a:gd name="connsiteX34" fmla="*/ 250850 w 607107"/>
                  <a:gd name="connsiteY34" fmla="*/ 230058 h 518750"/>
                  <a:gd name="connsiteX35" fmla="*/ 250850 w 607107"/>
                  <a:gd name="connsiteY35" fmla="*/ 121853 h 518750"/>
                  <a:gd name="connsiteX36" fmla="*/ 243433 w 607107"/>
                  <a:gd name="connsiteY36" fmla="*/ 114447 h 518750"/>
                  <a:gd name="connsiteX37" fmla="*/ 230719 w 607107"/>
                  <a:gd name="connsiteY37" fmla="*/ 76070 h 518750"/>
                  <a:gd name="connsiteX38" fmla="*/ 330794 w 607107"/>
                  <a:gd name="connsiteY38" fmla="*/ 176004 h 518750"/>
                  <a:gd name="connsiteX39" fmla="*/ 230719 w 607107"/>
                  <a:gd name="connsiteY39" fmla="*/ 275841 h 518750"/>
                  <a:gd name="connsiteX40" fmla="*/ 130741 w 607107"/>
                  <a:gd name="connsiteY40" fmla="*/ 176004 h 518750"/>
                  <a:gd name="connsiteX41" fmla="*/ 230719 w 607107"/>
                  <a:gd name="connsiteY41" fmla="*/ 76070 h 518750"/>
                  <a:gd name="connsiteX42" fmla="*/ 371906 w 607107"/>
                  <a:gd name="connsiteY42" fmla="*/ 39432 h 518750"/>
                  <a:gd name="connsiteX43" fmla="*/ 368246 w 607107"/>
                  <a:gd name="connsiteY43" fmla="*/ 40297 h 518750"/>
                  <a:gd name="connsiteX44" fmla="*/ 344168 w 607107"/>
                  <a:gd name="connsiteY44" fmla="*/ 53185 h 518750"/>
                  <a:gd name="connsiteX45" fmla="*/ 340412 w 607107"/>
                  <a:gd name="connsiteY45" fmla="*/ 61744 h 518750"/>
                  <a:gd name="connsiteX46" fmla="*/ 343109 w 607107"/>
                  <a:gd name="connsiteY46" fmla="*/ 72612 h 518750"/>
                  <a:gd name="connsiteX47" fmla="*/ 347443 w 607107"/>
                  <a:gd name="connsiteY47" fmla="*/ 77709 h 518750"/>
                  <a:gd name="connsiteX48" fmla="*/ 354089 w 607107"/>
                  <a:gd name="connsiteY48" fmla="*/ 77421 h 518750"/>
                  <a:gd name="connsiteX49" fmla="*/ 362757 w 607107"/>
                  <a:gd name="connsiteY49" fmla="*/ 72804 h 518750"/>
                  <a:gd name="connsiteX50" fmla="*/ 362757 w 607107"/>
                  <a:gd name="connsiteY50" fmla="*/ 157919 h 518750"/>
                  <a:gd name="connsiteX51" fmla="*/ 370365 w 607107"/>
                  <a:gd name="connsiteY51" fmla="*/ 165517 h 518750"/>
                  <a:gd name="connsiteX52" fmla="*/ 384331 w 607107"/>
                  <a:gd name="connsiteY52" fmla="*/ 165517 h 518750"/>
                  <a:gd name="connsiteX53" fmla="*/ 391939 w 607107"/>
                  <a:gd name="connsiteY53" fmla="*/ 157919 h 518750"/>
                  <a:gd name="connsiteX54" fmla="*/ 391939 w 607107"/>
                  <a:gd name="connsiteY54" fmla="*/ 47029 h 518750"/>
                  <a:gd name="connsiteX55" fmla="*/ 384331 w 607107"/>
                  <a:gd name="connsiteY55" fmla="*/ 39432 h 518750"/>
                  <a:gd name="connsiteX56" fmla="*/ 371328 w 607107"/>
                  <a:gd name="connsiteY56" fmla="*/ 0 h 518750"/>
                  <a:gd name="connsiteX57" fmla="*/ 473901 w 607107"/>
                  <a:gd name="connsiteY57" fmla="*/ 102426 h 518750"/>
                  <a:gd name="connsiteX58" fmla="*/ 371328 w 607107"/>
                  <a:gd name="connsiteY58" fmla="*/ 204852 h 518750"/>
                  <a:gd name="connsiteX59" fmla="*/ 342531 w 607107"/>
                  <a:gd name="connsiteY59" fmla="*/ 200717 h 518750"/>
                  <a:gd name="connsiteX60" fmla="*/ 348117 w 607107"/>
                  <a:gd name="connsiteY60" fmla="*/ 167440 h 518750"/>
                  <a:gd name="connsiteX61" fmla="*/ 274342 w 607107"/>
                  <a:gd name="connsiteY61" fmla="*/ 69150 h 518750"/>
                  <a:gd name="connsiteX62" fmla="*/ 371328 w 607107"/>
                  <a:gd name="connsiteY62" fmla="*/ 0 h 51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7107" h="518750">
                    <a:moveTo>
                      <a:pt x="560224" y="279860"/>
                    </a:moveTo>
                    <a:cubicBezTo>
                      <a:pt x="569819" y="278441"/>
                      <a:pt x="577162" y="279018"/>
                      <a:pt x="582459" y="280220"/>
                    </a:cubicBezTo>
                    <a:cubicBezTo>
                      <a:pt x="595268" y="283010"/>
                      <a:pt x="604032" y="289742"/>
                      <a:pt x="606440" y="300513"/>
                    </a:cubicBezTo>
                    <a:cubicBezTo>
                      <a:pt x="608751" y="310804"/>
                      <a:pt x="604995" y="322826"/>
                      <a:pt x="596135" y="329751"/>
                    </a:cubicBezTo>
                    <a:cubicBezTo>
                      <a:pt x="587949" y="336098"/>
                      <a:pt x="579762" y="342542"/>
                      <a:pt x="571865" y="348793"/>
                    </a:cubicBezTo>
                    <a:lnTo>
                      <a:pt x="371834" y="500269"/>
                    </a:lnTo>
                    <a:cubicBezTo>
                      <a:pt x="306826" y="545471"/>
                      <a:pt x="137614" y="493440"/>
                      <a:pt x="134050" y="494210"/>
                    </a:cubicBezTo>
                    <a:lnTo>
                      <a:pt x="67213" y="511040"/>
                    </a:lnTo>
                    <a:cubicBezTo>
                      <a:pt x="65479" y="511521"/>
                      <a:pt x="63264" y="511425"/>
                      <a:pt x="61145" y="511040"/>
                    </a:cubicBezTo>
                    <a:cubicBezTo>
                      <a:pt x="60567" y="510848"/>
                      <a:pt x="60086" y="510752"/>
                      <a:pt x="59701" y="510560"/>
                    </a:cubicBezTo>
                    <a:cubicBezTo>
                      <a:pt x="58063" y="510079"/>
                      <a:pt x="56715" y="509021"/>
                      <a:pt x="55656" y="507674"/>
                    </a:cubicBezTo>
                    <a:cubicBezTo>
                      <a:pt x="40150" y="486131"/>
                      <a:pt x="22430" y="453335"/>
                      <a:pt x="7502" y="432081"/>
                    </a:cubicBezTo>
                    <a:lnTo>
                      <a:pt x="1435" y="423521"/>
                    </a:lnTo>
                    <a:cubicBezTo>
                      <a:pt x="183" y="421694"/>
                      <a:pt x="-299" y="419289"/>
                      <a:pt x="183" y="417077"/>
                    </a:cubicBezTo>
                    <a:cubicBezTo>
                      <a:pt x="664" y="414865"/>
                      <a:pt x="1723" y="412750"/>
                      <a:pt x="4131" y="411788"/>
                    </a:cubicBezTo>
                    <a:lnTo>
                      <a:pt x="95527" y="376588"/>
                    </a:lnTo>
                    <a:cubicBezTo>
                      <a:pt x="155816" y="356487"/>
                      <a:pt x="154179" y="328885"/>
                      <a:pt x="266570" y="330231"/>
                    </a:cubicBezTo>
                    <a:cubicBezTo>
                      <a:pt x="296618" y="330520"/>
                      <a:pt x="351706" y="324172"/>
                      <a:pt x="327147" y="372741"/>
                    </a:cubicBezTo>
                    <a:cubicBezTo>
                      <a:pt x="316650" y="393515"/>
                      <a:pt x="281979" y="420059"/>
                      <a:pt x="233536" y="417943"/>
                    </a:cubicBezTo>
                    <a:cubicBezTo>
                      <a:pt x="233344" y="419193"/>
                      <a:pt x="327244" y="456605"/>
                      <a:pt x="360084" y="366393"/>
                    </a:cubicBezTo>
                    <a:cubicBezTo>
                      <a:pt x="360084" y="366393"/>
                      <a:pt x="361433" y="361007"/>
                      <a:pt x="365285" y="359372"/>
                    </a:cubicBezTo>
                    <a:cubicBezTo>
                      <a:pt x="389940" y="348793"/>
                      <a:pt x="522459" y="292338"/>
                      <a:pt x="524482" y="291473"/>
                    </a:cubicBezTo>
                    <a:cubicBezTo>
                      <a:pt x="538784" y="284693"/>
                      <a:pt x="550629" y="281278"/>
                      <a:pt x="560224" y="279860"/>
                    </a:cubicBezTo>
                    <a:close/>
                    <a:moveTo>
                      <a:pt x="231201" y="114447"/>
                    </a:moveTo>
                    <a:cubicBezTo>
                      <a:pt x="230045" y="114447"/>
                      <a:pt x="228793" y="114832"/>
                      <a:pt x="227733" y="115409"/>
                    </a:cubicBezTo>
                    <a:lnTo>
                      <a:pt x="204232" y="127912"/>
                    </a:lnTo>
                    <a:cubicBezTo>
                      <a:pt x="201246" y="129548"/>
                      <a:pt x="199705" y="133010"/>
                      <a:pt x="200572" y="136280"/>
                    </a:cubicBezTo>
                    <a:lnTo>
                      <a:pt x="203269" y="146860"/>
                    </a:lnTo>
                    <a:cubicBezTo>
                      <a:pt x="203847" y="149073"/>
                      <a:pt x="205388" y="150900"/>
                      <a:pt x="207410" y="151862"/>
                    </a:cubicBezTo>
                    <a:cubicBezTo>
                      <a:pt x="209529" y="152727"/>
                      <a:pt x="211937" y="152631"/>
                      <a:pt x="213960" y="151573"/>
                    </a:cubicBezTo>
                    <a:lnTo>
                      <a:pt x="222340" y="147053"/>
                    </a:lnTo>
                    <a:lnTo>
                      <a:pt x="222340" y="230058"/>
                    </a:lnTo>
                    <a:cubicBezTo>
                      <a:pt x="222340" y="234098"/>
                      <a:pt x="225711" y="237464"/>
                      <a:pt x="229756" y="237464"/>
                    </a:cubicBezTo>
                    <a:lnTo>
                      <a:pt x="243433" y="237464"/>
                    </a:lnTo>
                    <a:cubicBezTo>
                      <a:pt x="247479" y="237464"/>
                      <a:pt x="250850" y="234098"/>
                      <a:pt x="250850" y="230058"/>
                    </a:cubicBezTo>
                    <a:lnTo>
                      <a:pt x="250850" y="121853"/>
                    </a:lnTo>
                    <a:cubicBezTo>
                      <a:pt x="250850" y="117813"/>
                      <a:pt x="247479" y="114447"/>
                      <a:pt x="243433" y="114447"/>
                    </a:cubicBezTo>
                    <a:close/>
                    <a:moveTo>
                      <a:pt x="230719" y="76070"/>
                    </a:moveTo>
                    <a:cubicBezTo>
                      <a:pt x="286006" y="76070"/>
                      <a:pt x="330794" y="120795"/>
                      <a:pt x="330794" y="176004"/>
                    </a:cubicBezTo>
                    <a:cubicBezTo>
                      <a:pt x="330794" y="231116"/>
                      <a:pt x="286006" y="275841"/>
                      <a:pt x="230719" y="275841"/>
                    </a:cubicBezTo>
                    <a:cubicBezTo>
                      <a:pt x="175529" y="275841"/>
                      <a:pt x="130741" y="231116"/>
                      <a:pt x="130741" y="176004"/>
                    </a:cubicBezTo>
                    <a:cubicBezTo>
                      <a:pt x="130741" y="120795"/>
                      <a:pt x="175529" y="76070"/>
                      <a:pt x="230719" y="76070"/>
                    </a:cubicBezTo>
                    <a:close/>
                    <a:moveTo>
                      <a:pt x="371906" y="39432"/>
                    </a:moveTo>
                    <a:cubicBezTo>
                      <a:pt x="370654" y="39432"/>
                      <a:pt x="369402" y="39720"/>
                      <a:pt x="368246" y="40297"/>
                    </a:cubicBezTo>
                    <a:lnTo>
                      <a:pt x="344168" y="53185"/>
                    </a:lnTo>
                    <a:cubicBezTo>
                      <a:pt x="341086" y="54819"/>
                      <a:pt x="339545" y="58378"/>
                      <a:pt x="340412" y="61744"/>
                    </a:cubicBezTo>
                    <a:lnTo>
                      <a:pt x="343109" y="72612"/>
                    </a:lnTo>
                    <a:cubicBezTo>
                      <a:pt x="343687" y="74920"/>
                      <a:pt x="345324" y="76747"/>
                      <a:pt x="347443" y="77709"/>
                    </a:cubicBezTo>
                    <a:cubicBezTo>
                      <a:pt x="349562" y="78671"/>
                      <a:pt x="352066" y="78575"/>
                      <a:pt x="354089" y="77421"/>
                    </a:cubicBezTo>
                    <a:lnTo>
                      <a:pt x="362757" y="72804"/>
                    </a:lnTo>
                    <a:lnTo>
                      <a:pt x="362757" y="157919"/>
                    </a:lnTo>
                    <a:cubicBezTo>
                      <a:pt x="362757" y="162054"/>
                      <a:pt x="366224" y="165517"/>
                      <a:pt x="370365" y="165517"/>
                    </a:cubicBezTo>
                    <a:lnTo>
                      <a:pt x="384331" y="165517"/>
                    </a:lnTo>
                    <a:cubicBezTo>
                      <a:pt x="388568" y="165517"/>
                      <a:pt x="391939" y="162054"/>
                      <a:pt x="391939" y="157919"/>
                    </a:cubicBezTo>
                    <a:lnTo>
                      <a:pt x="391939" y="47029"/>
                    </a:lnTo>
                    <a:cubicBezTo>
                      <a:pt x="391939" y="42798"/>
                      <a:pt x="388568" y="39432"/>
                      <a:pt x="384331" y="39432"/>
                    </a:cubicBezTo>
                    <a:close/>
                    <a:moveTo>
                      <a:pt x="371328" y="0"/>
                    </a:moveTo>
                    <a:cubicBezTo>
                      <a:pt x="428056" y="0"/>
                      <a:pt x="473901" y="45875"/>
                      <a:pt x="473901" y="102426"/>
                    </a:cubicBezTo>
                    <a:cubicBezTo>
                      <a:pt x="473901" y="158977"/>
                      <a:pt x="428056" y="204852"/>
                      <a:pt x="371328" y="204852"/>
                    </a:cubicBezTo>
                    <a:cubicBezTo>
                      <a:pt x="361312" y="204852"/>
                      <a:pt x="351681" y="203409"/>
                      <a:pt x="342531" y="200717"/>
                    </a:cubicBezTo>
                    <a:cubicBezTo>
                      <a:pt x="346095" y="190234"/>
                      <a:pt x="348117" y="179077"/>
                      <a:pt x="348117" y="167440"/>
                    </a:cubicBezTo>
                    <a:cubicBezTo>
                      <a:pt x="348117" y="120892"/>
                      <a:pt x="317008" y="81556"/>
                      <a:pt x="274342" y="69150"/>
                    </a:cubicBezTo>
                    <a:cubicBezTo>
                      <a:pt x="288211" y="28949"/>
                      <a:pt x="326447" y="0"/>
                      <a:pt x="37132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10000"/>
              </a:bodyPr>
              <a:lstStyle/>
              <a:p>
                <a:endParaRPr lang="zh-CN" altLang="en-US"/>
              </a:p>
            </p:txBody>
          </p:sp>
          <p:sp>
            <p:nvSpPr>
              <p:cNvPr id="41" name="Bullet3" descr="57e4042e-3c87-4b4d-ad40-09dbb28d9cba"/>
              <p:cNvSpPr/>
              <p:nvPr/>
            </p:nvSpPr>
            <p:spPr bwMode="auto">
              <a:xfrm>
                <a:off x="1212980" y="3315618"/>
                <a:ext cx="4057606" cy="39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第三天</a:t>
                </a:r>
                <a:endParaRPr lang="en-US" dirty="0"/>
              </a:p>
            </p:txBody>
          </p:sp>
        </p:grpSp>
        <p:grpSp>
          <p:nvGrpSpPr>
            <p:cNvPr id="51" name="组合 50" descr="08a25063-2839-426d-b843-0751d53ccde5"/>
            <p:cNvGrpSpPr/>
            <p:nvPr/>
          </p:nvGrpSpPr>
          <p:grpSpPr>
            <a:xfrm>
              <a:off x="660401" y="4324675"/>
              <a:ext cx="4610185" cy="869092"/>
              <a:chOff x="660401" y="4324675"/>
              <a:chExt cx="4610185" cy="869092"/>
            </a:xfrm>
          </p:grpSpPr>
          <p:sp>
            <p:nvSpPr>
              <p:cNvPr id="36" name="Text4" descr="179f8f7c-4623-405d-aa67-8cee703a7fe7"/>
              <p:cNvSpPr/>
              <p:nvPr/>
            </p:nvSpPr>
            <p:spPr bwMode="auto">
              <a:xfrm>
                <a:off x="1212980" y="4715648"/>
                <a:ext cx="4057606" cy="4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参观南山文化旅游区，祈福游览，下午可以去大小洞天游玩。</a:t>
                </a:r>
                <a:endParaRPr lang="en-US" dirty="0"/>
              </a:p>
            </p:txBody>
          </p:sp>
          <p:sp>
            <p:nvSpPr>
              <p:cNvPr id="37" name="Icon4" descr="a864aa88-8b90-4248-9975-e4f4e568c082"/>
              <p:cNvSpPr/>
              <p:nvPr/>
            </p:nvSpPr>
            <p:spPr bwMode="auto">
              <a:xfrm>
                <a:off x="660401" y="4552041"/>
                <a:ext cx="390973" cy="351835"/>
              </a:xfrm>
              <a:custGeom>
                <a:avLst/>
                <a:gdLst>
                  <a:gd name="connsiteX0" fmla="*/ 225929 w 608344"/>
                  <a:gd name="connsiteY0" fmla="*/ 296304 h 547447"/>
                  <a:gd name="connsiteX1" fmla="*/ 225929 w 608344"/>
                  <a:gd name="connsiteY1" fmla="*/ 341046 h 547447"/>
                  <a:gd name="connsiteX2" fmla="*/ 44891 w 608344"/>
                  <a:gd name="connsiteY2" fmla="*/ 420403 h 547447"/>
                  <a:gd name="connsiteX3" fmla="*/ 287412 w 608344"/>
                  <a:gd name="connsiteY3" fmla="*/ 502613 h 547447"/>
                  <a:gd name="connsiteX4" fmla="*/ 530026 w 608344"/>
                  <a:gd name="connsiteY4" fmla="*/ 420403 h 547447"/>
                  <a:gd name="connsiteX5" fmla="*/ 351292 w 608344"/>
                  <a:gd name="connsiteY5" fmla="*/ 341322 h 547447"/>
                  <a:gd name="connsiteX6" fmla="*/ 351292 w 608344"/>
                  <a:gd name="connsiteY6" fmla="*/ 296488 h 547447"/>
                  <a:gd name="connsiteX7" fmla="*/ 574825 w 608344"/>
                  <a:gd name="connsiteY7" fmla="*/ 420403 h 547447"/>
                  <a:gd name="connsiteX8" fmla="*/ 287412 w 608344"/>
                  <a:gd name="connsiteY8" fmla="*/ 547447 h 547447"/>
                  <a:gd name="connsiteX9" fmla="*/ 0 w 608344"/>
                  <a:gd name="connsiteY9" fmla="*/ 420403 h 547447"/>
                  <a:gd name="connsiteX10" fmla="*/ 225929 w 608344"/>
                  <a:gd name="connsiteY10" fmla="*/ 296304 h 547447"/>
                  <a:gd name="connsiteX11" fmla="*/ 288618 w 608344"/>
                  <a:gd name="connsiteY11" fmla="*/ 0 h 547447"/>
                  <a:gd name="connsiteX12" fmla="*/ 311206 w 608344"/>
                  <a:gd name="connsiteY12" fmla="*/ 22551 h 547447"/>
                  <a:gd name="connsiteX13" fmla="*/ 311206 w 608344"/>
                  <a:gd name="connsiteY13" fmla="*/ 36174 h 547447"/>
                  <a:gd name="connsiteX14" fmla="*/ 370947 w 608344"/>
                  <a:gd name="connsiteY14" fmla="*/ 21079 h 547447"/>
                  <a:gd name="connsiteX15" fmla="*/ 428291 w 608344"/>
                  <a:gd name="connsiteY15" fmla="*/ 34978 h 547447"/>
                  <a:gd name="connsiteX16" fmla="*/ 486004 w 608344"/>
                  <a:gd name="connsiteY16" fmla="*/ 48969 h 547447"/>
                  <a:gd name="connsiteX17" fmla="*/ 540766 w 608344"/>
                  <a:gd name="connsiteY17" fmla="*/ 36450 h 547447"/>
                  <a:gd name="connsiteX18" fmla="*/ 578012 w 608344"/>
                  <a:gd name="connsiteY18" fmla="*/ 18409 h 547447"/>
                  <a:gd name="connsiteX19" fmla="*/ 587232 w 608344"/>
                  <a:gd name="connsiteY19" fmla="*/ 16292 h 547447"/>
                  <a:gd name="connsiteX20" fmla="*/ 598479 w 608344"/>
                  <a:gd name="connsiteY20" fmla="*/ 19514 h 547447"/>
                  <a:gd name="connsiteX21" fmla="*/ 608344 w 608344"/>
                  <a:gd name="connsiteY21" fmla="*/ 37371 h 547447"/>
                  <a:gd name="connsiteX22" fmla="*/ 608344 w 608344"/>
                  <a:gd name="connsiteY22" fmla="*/ 174520 h 547447"/>
                  <a:gd name="connsiteX23" fmla="*/ 596451 w 608344"/>
                  <a:gd name="connsiteY23" fmla="*/ 193481 h 547447"/>
                  <a:gd name="connsiteX24" fmla="*/ 540766 w 608344"/>
                  <a:gd name="connsiteY24" fmla="*/ 220451 h 547447"/>
                  <a:gd name="connsiteX25" fmla="*/ 486004 w 608344"/>
                  <a:gd name="connsiteY25" fmla="*/ 232969 h 547447"/>
                  <a:gd name="connsiteX26" fmla="*/ 428291 w 608344"/>
                  <a:gd name="connsiteY26" fmla="*/ 218978 h 547447"/>
                  <a:gd name="connsiteX27" fmla="*/ 370947 w 608344"/>
                  <a:gd name="connsiteY27" fmla="*/ 205079 h 547447"/>
                  <a:gd name="connsiteX28" fmla="*/ 311206 w 608344"/>
                  <a:gd name="connsiteY28" fmla="*/ 220175 h 547447"/>
                  <a:gd name="connsiteX29" fmla="*/ 311206 w 608344"/>
                  <a:gd name="connsiteY29" fmla="*/ 426267 h 547447"/>
                  <a:gd name="connsiteX30" fmla="*/ 288618 w 608344"/>
                  <a:gd name="connsiteY30" fmla="*/ 448726 h 547447"/>
                  <a:gd name="connsiteX31" fmla="*/ 266031 w 608344"/>
                  <a:gd name="connsiteY31" fmla="*/ 426267 h 547447"/>
                  <a:gd name="connsiteX32" fmla="*/ 266031 w 608344"/>
                  <a:gd name="connsiteY32" fmla="*/ 22551 h 547447"/>
                  <a:gd name="connsiteX33" fmla="*/ 288618 w 608344"/>
                  <a:gd name="connsiteY33" fmla="*/ 0 h 54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8344" h="547447">
                    <a:moveTo>
                      <a:pt x="225929" y="296304"/>
                    </a:moveTo>
                    <a:lnTo>
                      <a:pt x="225929" y="341046"/>
                    </a:lnTo>
                    <a:cubicBezTo>
                      <a:pt x="112458" y="351817"/>
                      <a:pt x="44891" y="391035"/>
                      <a:pt x="44891" y="420403"/>
                    </a:cubicBezTo>
                    <a:cubicBezTo>
                      <a:pt x="44891" y="454741"/>
                      <a:pt x="137162" y="502613"/>
                      <a:pt x="287412" y="502613"/>
                    </a:cubicBezTo>
                    <a:cubicBezTo>
                      <a:pt x="437663" y="502613"/>
                      <a:pt x="530026" y="454741"/>
                      <a:pt x="530026" y="420403"/>
                    </a:cubicBezTo>
                    <a:cubicBezTo>
                      <a:pt x="530026" y="391219"/>
                      <a:pt x="463289" y="352369"/>
                      <a:pt x="351292" y="341322"/>
                    </a:cubicBezTo>
                    <a:lnTo>
                      <a:pt x="351292" y="296488"/>
                    </a:lnTo>
                    <a:cubicBezTo>
                      <a:pt x="468543" y="307904"/>
                      <a:pt x="574825" y="350436"/>
                      <a:pt x="574825" y="420403"/>
                    </a:cubicBezTo>
                    <a:cubicBezTo>
                      <a:pt x="574825" y="502889"/>
                      <a:pt x="426786" y="547447"/>
                      <a:pt x="287412" y="547447"/>
                    </a:cubicBezTo>
                    <a:cubicBezTo>
                      <a:pt x="148131" y="547447"/>
                      <a:pt x="0" y="502889"/>
                      <a:pt x="0" y="420403"/>
                    </a:cubicBezTo>
                    <a:cubicBezTo>
                      <a:pt x="0" y="349976"/>
                      <a:pt x="107757" y="307351"/>
                      <a:pt x="225929" y="296304"/>
                    </a:cubicBezTo>
                    <a:close/>
                    <a:moveTo>
                      <a:pt x="288618" y="0"/>
                    </a:moveTo>
                    <a:cubicBezTo>
                      <a:pt x="301064" y="0"/>
                      <a:pt x="311206" y="10033"/>
                      <a:pt x="311206" y="22551"/>
                    </a:cubicBezTo>
                    <a:lnTo>
                      <a:pt x="311206" y="36174"/>
                    </a:lnTo>
                    <a:cubicBezTo>
                      <a:pt x="329829" y="26141"/>
                      <a:pt x="350388" y="21079"/>
                      <a:pt x="370947" y="21079"/>
                    </a:cubicBezTo>
                    <a:cubicBezTo>
                      <a:pt x="390584" y="21079"/>
                      <a:pt x="410313" y="25681"/>
                      <a:pt x="428291" y="34978"/>
                    </a:cubicBezTo>
                    <a:cubicBezTo>
                      <a:pt x="446361" y="44366"/>
                      <a:pt x="466182" y="48969"/>
                      <a:pt x="486004" y="48969"/>
                    </a:cubicBezTo>
                    <a:cubicBezTo>
                      <a:pt x="504719" y="48969"/>
                      <a:pt x="523526" y="44827"/>
                      <a:pt x="540766" y="36450"/>
                    </a:cubicBezTo>
                    <a:lnTo>
                      <a:pt x="578012" y="18409"/>
                    </a:lnTo>
                    <a:cubicBezTo>
                      <a:pt x="580963" y="17029"/>
                      <a:pt x="584097" y="16292"/>
                      <a:pt x="587232" y="16292"/>
                    </a:cubicBezTo>
                    <a:cubicBezTo>
                      <a:pt x="591104" y="16292"/>
                      <a:pt x="594976" y="17397"/>
                      <a:pt x="598479" y="19514"/>
                    </a:cubicBezTo>
                    <a:cubicBezTo>
                      <a:pt x="604564" y="23380"/>
                      <a:pt x="608344" y="30099"/>
                      <a:pt x="608344" y="37371"/>
                    </a:cubicBezTo>
                    <a:lnTo>
                      <a:pt x="608344" y="174520"/>
                    </a:lnTo>
                    <a:cubicBezTo>
                      <a:pt x="608344" y="182620"/>
                      <a:pt x="603734" y="189984"/>
                      <a:pt x="596451" y="193481"/>
                    </a:cubicBezTo>
                    <a:lnTo>
                      <a:pt x="540766" y="220451"/>
                    </a:lnTo>
                    <a:cubicBezTo>
                      <a:pt x="523434" y="228827"/>
                      <a:pt x="504719" y="232969"/>
                      <a:pt x="486004" y="232969"/>
                    </a:cubicBezTo>
                    <a:cubicBezTo>
                      <a:pt x="466182" y="232969"/>
                      <a:pt x="446361" y="228367"/>
                      <a:pt x="428291" y="218978"/>
                    </a:cubicBezTo>
                    <a:cubicBezTo>
                      <a:pt x="410313" y="209774"/>
                      <a:pt x="390584" y="205079"/>
                      <a:pt x="370947" y="205079"/>
                    </a:cubicBezTo>
                    <a:cubicBezTo>
                      <a:pt x="350388" y="205079"/>
                      <a:pt x="329829" y="210142"/>
                      <a:pt x="311206" y="220175"/>
                    </a:cubicBezTo>
                    <a:lnTo>
                      <a:pt x="311206" y="426267"/>
                    </a:lnTo>
                    <a:cubicBezTo>
                      <a:pt x="311206" y="438693"/>
                      <a:pt x="301064" y="448726"/>
                      <a:pt x="288618" y="448726"/>
                    </a:cubicBezTo>
                    <a:cubicBezTo>
                      <a:pt x="276172" y="448726"/>
                      <a:pt x="266031" y="438693"/>
                      <a:pt x="266031" y="426267"/>
                    </a:cubicBezTo>
                    <a:lnTo>
                      <a:pt x="266031" y="22551"/>
                    </a:lnTo>
                    <a:cubicBezTo>
                      <a:pt x="266031" y="10033"/>
                      <a:pt x="276172" y="0"/>
                      <a:pt x="288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Bullet4" descr="3a479927-8a73-4a27-9794-5a991f65e012"/>
              <p:cNvSpPr/>
              <p:nvPr/>
            </p:nvSpPr>
            <p:spPr bwMode="auto">
              <a:xfrm>
                <a:off x="1212980" y="4324675"/>
                <a:ext cx="4057606" cy="39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第四天</a:t>
                </a:r>
                <a:endParaRPr lang="en-US" dirty="0"/>
              </a:p>
            </p:txBody>
          </p:sp>
        </p:grpSp>
        <p:grpSp>
          <p:nvGrpSpPr>
            <p:cNvPr id="52" name="组合 51" descr="483adddd-cdf8-46df-a0b0-4e71e7729e7b"/>
            <p:cNvGrpSpPr/>
            <p:nvPr/>
          </p:nvGrpSpPr>
          <p:grpSpPr>
            <a:xfrm>
              <a:off x="660400" y="5265007"/>
              <a:ext cx="4610186" cy="869092"/>
              <a:chOff x="660400" y="5265007"/>
              <a:chExt cx="4610186" cy="869092"/>
            </a:xfrm>
          </p:grpSpPr>
          <p:sp>
            <p:nvSpPr>
              <p:cNvPr id="33" name="Text5" descr="21197314-687c-41ab-82c1-431c695eb98d"/>
              <p:cNvSpPr/>
              <p:nvPr/>
            </p:nvSpPr>
            <p:spPr bwMode="auto">
              <a:xfrm>
                <a:off x="1212980" y="5655980"/>
                <a:ext cx="4057606" cy="4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在市区购物，购买特产和纪念品，准备返程。</a:t>
                </a:r>
                <a:endParaRPr lang="en-US" dirty="0"/>
              </a:p>
            </p:txBody>
          </p:sp>
          <p:sp>
            <p:nvSpPr>
              <p:cNvPr id="34" name="Icon5" descr="9690a267-4c9e-4149-b6dd-f9e33f32caeb"/>
              <p:cNvSpPr/>
              <p:nvPr/>
            </p:nvSpPr>
            <p:spPr bwMode="auto">
              <a:xfrm>
                <a:off x="660400" y="5473122"/>
                <a:ext cx="390974" cy="390334"/>
              </a:xfrm>
              <a:custGeom>
                <a:avLst/>
                <a:gdLst>
                  <a:gd name="connsiteX0" fmla="*/ 140058 w 608466"/>
                  <a:gd name="connsiteY0" fmla="*/ 391328 h 607471"/>
                  <a:gd name="connsiteX1" fmla="*/ 183230 w 608466"/>
                  <a:gd name="connsiteY1" fmla="*/ 434344 h 607471"/>
                  <a:gd name="connsiteX2" fmla="*/ 216467 w 608466"/>
                  <a:gd name="connsiteY2" fmla="*/ 467532 h 607471"/>
                  <a:gd name="connsiteX3" fmla="*/ 78226 w 608466"/>
                  <a:gd name="connsiteY3" fmla="*/ 605572 h 607471"/>
                  <a:gd name="connsiteX4" fmla="*/ 33941 w 608466"/>
                  <a:gd name="connsiteY4" fmla="*/ 583415 h 607471"/>
                  <a:gd name="connsiteX5" fmla="*/ 1910 w 608466"/>
                  <a:gd name="connsiteY5" fmla="*/ 529275 h 607471"/>
                  <a:gd name="connsiteX6" fmla="*/ 338845 w 608466"/>
                  <a:gd name="connsiteY6" fmla="*/ 166372 h 607471"/>
                  <a:gd name="connsiteX7" fmla="*/ 313032 w 608466"/>
                  <a:gd name="connsiteY7" fmla="*/ 210126 h 607471"/>
                  <a:gd name="connsiteX8" fmla="*/ 304583 w 608466"/>
                  <a:gd name="connsiteY8" fmla="*/ 215039 h 607471"/>
                  <a:gd name="connsiteX9" fmla="*/ 245621 w 608466"/>
                  <a:gd name="connsiteY9" fmla="*/ 215039 h 607471"/>
                  <a:gd name="connsiteX10" fmla="*/ 291026 w 608466"/>
                  <a:gd name="connsiteY10" fmla="*/ 316915 h 607471"/>
                  <a:gd name="connsiteX11" fmla="*/ 512666 w 608466"/>
                  <a:gd name="connsiteY11" fmla="*/ 316915 h 607471"/>
                  <a:gd name="connsiteX12" fmla="*/ 558164 w 608466"/>
                  <a:gd name="connsiteY12" fmla="*/ 215039 h 607471"/>
                  <a:gd name="connsiteX13" fmla="*/ 440055 w 608466"/>
                  <a:gd name="connsiteY13" fmla="*/ 215039 h 607471"/>
                  <a:gd name="connsiteX14" fmla="*/ 430770 w 608466"/>
                  <a:gd name="connsiteY14" fmla="*/ 208179 h 607471"/>
                  <a:gd name="connsiteX15" fmla="*/ 426963 w 608466"/>
                  <a:gd name="connsiteY15" fmla="*/ 196406 h 607471"/>
                  <a:gd name="connsiteX16" fmla="*/ 399478 w 608466"/>
                  <a:gd name="connsiteY16" fmla="*/ 308387 h 607471"/>
                  <a:gd name="connsiteX17" fmla="*/ 390193 w 608466"/>
                  <a:gd name="connsiteY17" fmla="*/ 315896 h 607471"/>
                  <a:gd name="connsiteX18" fmla="*/ 389914 w 608466"/>
                  <a:gd name="connsiteY18" fmla="*/ 315896 h 607471"/>
                  <a:gd name="connsiteX19" fmla="*/ 380536 w 608466"/>
                  <a:gd name="connsiteY19" fmla="*/ 308850 h 607471"/>
                  <a:gd name="connsiteX20" fmla="*/ 401846 w 608466"/>
                  <a:gd name="connsiteY20" fmla="*/ 49802 h 607471"/>
                  <a:gd name="connsiteX21" fmla="*/ 291026 w 608466"/>
                  <a:gd name="connsiteY21" fmla="*/ 95550 h 607471"/>
                  <a:gd name="connsiteX22" fmla="*/ 245714 w 608466"/>
                  <a:gd name="connsiteY22" fmla="*/ 195387 h 607471"/>
                  <a:gd name="connsiteX23" fmla="*/ 299011 w 608466"/>
                  <a:gd name="connsiteY23" fmla="*/ 195387 h 607471"/>
                  <a:gd name="connsiteX24" fmla="*/ 333367 w 608466"/>
                  <a:gd name="connsiteY24" fmla="*/ 136893 h 607471"/>
                  <a:gd name="connsiteX25" fmla="*/ 343024 w 608466"/>
                  <a:gd name="connsiteY25" fmla="*/ 132166 h 607471"/>
                  <a:gd name="connsiteX26" fmla="*/ 351287 w 608466"/>
                  <a:gd name="connsiteY26" fmla="*/ 139118 h 607471"/>
                  <a:gd name="connsiteX27" fmla="*/ 389079 w 608466"/>
                  <a:gd name="connsiteY27" fmla="*/ 268341 h 607471"/>
                  <a:gd name="connsiteX28" fmla="*/ 416192 w 608466"/>
                  <a:gd name="connsiteY28" fmla="*/ 157936 h 607471"/>
                  <a:gd name="connsiteX29" fmla="*/ 425384 w 608466"/>
                  <a:gd name="connsiteY29" fmla="*/ 150520 h 607471"/>
                  <a:gd name="connsiteX30" fmla="*/ 435041 w 608466"/>
                  <a:gd name="connsiteY30" fmla="*/ 157287 h 607471"/>
                  <a:gd name="connsiteX31" fmla="*/ 447297 w 608466"/>
                  <a:gd name="connsiteY31" fmla="*/ 195387 h 607471"/>
                  <a:gd name="connsiteX32" fmla="*/ 558071 w 608466"/>
                  <a:gd name="connsiteY32" fmla="*/ 195387 h 607471"/>
                  <a:gd name="connsiteX33" fmla="*/ 512666 w 608466"/>
                  <a:gd name="connsiteY33" fmla="*/ 95550 h 607471"/>
                  <a:gd name="connsiteX34" fmla="*/ 401846 w 608466"/>
                  <a:gd name="connsiteY34" fmla="*/ 49802 h 607471"/>
                  <a:gd name="connsiteX35" fmla="*/ 401846 w 608466"/>
                  <a:gd name="connsiteY35" fmla="*/ 0 h 607471"/>
                  <a:gd name="connsiteX36" fmla="*/ 547950 w 608466"/>
                  <a:gd name="connsiteY36" fmla="*/ 60417 h 607471"/>
                  <a:gd name="connsiteX37" fmla="*/ 547950 w 608466"/>
                  <a:gd name="connsiteY37" fmla="*/ 352048 h 607471"/>
                  <a:gd name="connsiteX38" fmla="*/ 274684 w 608466"/>
                  <a:gd name="connsiteY38" fmla="*/ 368549 h 607471"/>
                  <a:gd name="connsiteX39" fmla="*/ 247757 w 608466"/>
                  <a:gd name="connsiteY39" fmla="*/ 395524 h 607471"/>
                  <a:gd name="connsiteX40" fmla="*/ 258899 w 608466"/>
                  <a:gd name="connsiteY40" fmla="*/ 425281 h 607471"/>
                  <a:gd name="connsiteX41" fmla="*/ 236057 w 608466"/>
                  <a:gd name="connsiteY41" fmla="*/ 447992 h 607471"/>
                  <a:gd name="connsiteX42" fmla="*/ 159732 w 608466"/>
                  <a:gd name="connsiteY42" fmla="*/ 371700 h 607471"/>
                  <a:gd name="connsiteX43" fmla="*/ 182481 w 608466"/>
                  <a:gd name="connsiteY43" fmla="*/ 348989 h 607471"/>
                  <a:gd name="connsiteX44" fmla="*/ 212194 w 608466"/>
                  <a:gd name="connsiteY44" fmla="*/ 360113 h 607471"/>
                  <a:gd name="connsiteX45" fmla="*/ 239214 w 608466"/>
                  <a:gd name="connsiteY45" fmla="*/ 333138 h 607471"/>
                  <a:gd name="connsiteX46" fmla="*/ 255742 w 608466"/>
                  <a:gd name="connsiteY46" fmla="*/ 60417 h 607471"/>
                  <a:gd name="connsiteX47" fmla="*/ 401846 w 608466"/>
                  <a:gd name="connsiteY47" fmla="*/ 0 h 60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8466" h="607471">
                    <a:moveTo>
                      <a:pt x="140058" y="391328"/>
                    </a:moveTo>
                    <a:lnTo>
                      <a:pt x="183230" y="434344"/>
                    </a:lnTo>
                    <a:lnTo>
                      <a:pt x="216467" y="467532"/>
                    </a:lnTo>
                    <a:lnTo>
                      <a:pt x="78226" y="605572"/>
                    </a:lnTo>
                    <a:cubicBezTo>
                      <a:pt x="71449" y="612339"/>
                      <a:pt x="51859" y="600102"/>
                      <a:pt x="33941" y="583415"/>
                    </a:cubicBezTo>
                    <a:cubicBezTo>
                      <a:pt x="12680" y="563576"/>
                      <a:pt x="-6167" y="537433"/>
                      <a:pt x="1910" y="529275"/>
                    </a:cubicBezTo>
                    <a:close/>
                    <a:moveTo>
                      <a:pt x="338845" y="166372"/>
                    </a:moveTo>
                    <a:lnTo>
                      <a:pt x="313032" y="210126"/>
                    </a:lnTo>
                    <a:cubicBezTo>
                      <a:pt x="311268" y="213185"/>
                      <a:pt x="308111" y="215039"/>
                      <a:pt x="304583" y="215039"/>
                    </a:cubicBezTo>
                    <a:lnTo>
                      <a:pt x="245621" y="215039"/>
                    </a:lnTo>
                    <a:cubicBezTo>
                      <a:pt x="247664" y="252118"/>
                      <a:pt x="262706" y="288642"/>
                      <a:pt x="291026" y="316915"/>
                    </a:cubicBezTo>
                    <a:cubicBezTo>
                      <a:pt x="352123" y="377911"/>
                      <a:pt x="451569" y="377911"/>
                      <a:pt x="512666" y="316915"/>
                    </a:cubicBezTo>
                    <a:cubicBezTo>
                      <a:pt x="541079" y="288642"/>
                      <a:pt x="556028" y="252118"/>
                      <a:pt x="558164" y="215039"/>
                    </a:cubicBezTo>
                    <a:lnTo>
                      <a:pt x="440055" y="215039"/>
                    </a:lnTo>
                    <a:cubicBezTo>
                      <a:pt x="435784" y="215039"/>
                      <a:pt x="432069" y="212258"/>
                      <a:pt x="430770" y="208179"/>
                    </a:cubicBezTo>
                    <a:lnTo>
                      <a:pt x="426963" y="196406"/>
                    </a:lnTo>
                    <a:lnTo>
                      <a:pt x="399478" y="308387"/>
                    </a:lnTo>
                    <a:cubicBezTo>
                      <a:pt x="398457" y="312744"/>
                      <a:pt x="394557" y="315803"/>
                      <a:pt x="390193" y="315896"/>
                    </a:cubicBezTo>
                    <a:lnTo>
                      <a:pt x="389914" y="315896"/>
                    </a:lnTo>
                    <a:cubicBezTo>
                      <a:pt x="385550" y="315896"/>
                      <a:pt x="381743" y="313022"/>
                      <a:pt x="380536" y="308850"/>
                    </a:cubicBezTo>
                    <a:close/>
                    <a:moveTo>
                      <a:pt x="401846" y="49802"/>
                    </a:moveTo>
                    <a:cubicBezTo>
                      <a:pt x="361710" y="49802"/>
                      <a:pt x="321575" y="65052"/>
                      <a:pt x="291026" y="95550"/>
                    </a:cubicBezTo>
                    <a:cubicBezTo>
                      <a:pt x="263170" y="123359"/>
                      <a:pt x="248221" y="159048"/>
                      <a:pt x="245714" y="195387"/>
                    </a:cubicBezTo>
                    <a:lnTo>
                      <a:pt x="299011" y="195387"/>
                    </a:lnTo>
                    <a:lnTo>
                      <a:pt x="333367" y="136893"/>
                    </a:lnTo>
                    <a:cubicBezTo>
                      <a:pt x="335317" y="133556"/>
                      <a:pt x="339124" y="131610"/>
                      <a:pt x="343024" y="132166"/>
                    </a:cubicBezTo>
                    <a:cubicBezTo>
                      <a:pt x="346923" y="132629"/>
                      <a:pt x="350173" y="135318"/>
                      <a:pt x="351287" y="139118"/>
                    </a:cubicBezTo>
                    <a:lnTo>
                      <a:pt x="389079" y="268341"/>
                    </a:lnTo>
                    <a:lnTo>
                      <a:pt x="416192" y="157936"/>
                    </a:lnTo>
                    <a:cubicBezTo>
                      <a:pt x="417213" y="153672"/>
                      <a:pt x="420927" y="150613"/>
                      <a:pt x="425384" y="150520"/>
                    </a:cubicBezTo>
                    <a:cubicBezTo>
                      <a:pt x="429748" y="150057"/>
                      <a:pt x="433741" y="153116"/>
                      <a:pt x="435041" y="157287"/>
                    </a:cubicBezTo>
                    <a:lnTo>
                      <a:pt x="447297" y="195387"/>
                    </a:lnTo>
                    <a:lnTo>
                      <a:pt x="558071" y="195387"/>
                    </a:lnTo>
                    <a:cubicBezTo>
                      <a:pt x="555564" y="159048"/>
                      <a:pt x="540522" y="123359"/>
                      <a:pt x="512666" y="95550"/>
                    </a:cubicBezTo>
                    <a:cubicBezTo>
                      <a:pt x="482117" y="65052"/>
                      <a:pt x="441982" y="49802"/>
                      <a:pt x="401846" y="49802"/>
                    </a:cubicBezTo>
                    <a:close/>
                    <a:moveTo>
                      <a:pt x="401846" y="0"/>
                    </a:moveTo>
                    <a:cubicBezTo>
                      <a:pt x="454726" y="0"/>
                      <a:pt x="507605" y="20139"/>
                      <a:pt x="547950" y="60417"/>
                    </a:cubicBezTo>
                    <a:cubicBezTo>
                      <a:pt x="628639" y="140972"/>
                      <a:pt x="628639" y="271493"/>
                      <a:pt x="547950" y="352048"/>
                    </a:cubicBezTo>
                    <a:cubicBezTo>
                      <a:pt x="473296" y="426579"/>
                      <a:pt x="355744" y="432048"/>
                      <a:pt x="274684" y="368549"/>
                    </a:cubicBezTo>
                    <a:lnTo>
                      <a:pt x="247757" y="395524"/>
                    </a:lnTo>
                    <a:cubicBezTo>
                      <a:pt x="257785" y="408595"/>
                      <a:pt x="263542" y="420553"/>
                      <a:pt x="258899" y="425281"/>
                    </a:cubicBezTo>
                    <a:lnTo>
                      <a:pt x="236057" y="447992"/>
                    </a:lnTo>
                    <a:lnTo>
                      <a:pt x="159732" y="371700"/>
                    </a:lnTo>
                    <a:lnTo>
                      <a:pt x="182481" y="348989"/>
                    </a:lnTo>
                    <a:cubicBezTo>
                      <a:pt x="187216" y="344262"/>
                      <a:pt x="199102" y="350009"/>
                      <a:pt x="212194" y="360113"/>
                    </a:cubicBezTo>
                    <a:lnTo>
                      <a:pt x="239214" y="333138"/>
                    </a:lnTo>
                    <a:cubicBezTo>
                      <a:pt x="175703" y="252211"/>
                      <a:pt x="181088" y="134947"/>
                      <a:pt x="255742" y="60417"/>
                    </a:cubicBezTo>
                    <a:cubicBezTo>
                      <a:pt x="296086" y="20139"/>
                      <a:pt x="348966" y="0"/>
                      <a:pt x="40184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Bullet5" descr="154f0494-b8ea-4350-8822-2fe41c0c0ab2"/>
              <p:cNvSpPr/>
              <p:nvPr/>
            </p:nvSpPr>
            <p:spPr bwMode="auto">
              <a:xfrm>
                <a:off x="1212980" y="5265007"/>
                <a:ext cx="4057606" cy="39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第五天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en-US" dirty="0"/>
          </a:p>
        </p:txBody>
      </p:sp>
      <p:grpSp>
        <p:nvGrpSpPr>
          <p:cNvPr id="8" name="2f0d5cf8-9ec2-4686-b847-b33547821182.source.3.zh-Hans.pptx" descr="e4c379c2-df16-487b-b6f2-0f7629b73532"/>
          <p:cNvGrpSpPr/>
          <p:nvPr/>
        </p:nvGrpSpPr>
        <p:grpSpPr>
          <a:xfrm>
            <a:off x="659607" y="1130301"/>
            <a:ext cx="10860087" cy="5003799"/>
            <a:chOff x="659607" y="1130301"/>
            <a:chExt cx="10860087" cy="5003799"/>
          </a:xfrm>
        </p:grpSpPr>
        <p:grpSp>
          <p:nvGrpSpPr>
            <p:cNvPr id="25" name="组合 24" descr="922fe58d-dfbf-40e4-a0f9-74b101477a4e"/>
            <p:cNvGrpSpPr/>
            <p:nvPr/>
          </p:nvGrpSpPr>
          <p:grpSpPr>
            <a:xfrm>
              <a:off x="659607" y="2032000"/>
              <a:ext cx="10860087" cy="4102100"/>
              <a:chOff x="659607" y="1658237"/>
              <a:chExt cx="10860087" cy="4102100"/>
            </a:xfrm>
          </p:grpSpPr>
          <p:cxnSp>
            <p:nvCxnSpPr>
              <p:cNvPr id="3" name="直接连接符 2" descr="540471df-f3ff-45ab-a2e1-3ab7a660a6b5"/>
              <p:cNvCxnSpPr/>
              <p:nvPr/>
            </p:nvCxnSpPr>
            <p:spPr>
              <a:xfrm>
                <a:off x="659607" y="3632199"/>
                <a:ext cx="10860087" cy="0"/>
              </a:xfrm>
              <a:prstGeom prst="line">
                <a:avLst/>
              </a:pr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组合 3" descr="e247eb2f-031f-4a8b-a35f-53a40026065b"/>
              <p:cNvGrpSpPr/>
              <p:nvPr/>
            </p:nvGrpSpPr>
            <p:grpSpPr>
              <a:xfrm>
                <a:off x="800100" y="1658237"/>
                <a:ext cx="3439646" cy="2113881"/>
                <a:chOff x="-622017" y="1660208"/>
                <a:chExt cx="3439646" cy="2113881"/>
              </a:xfrm>
            </p:grpSpPr>
            <p:sp>
              <p:nvSpPr>
                <p:cNvPr id="5" name="椭圆 4" descr="5aa72a17-a814-4ad7-bac4-0d2ba1133e8d"/>
                <p:cNvSpPr/>
                <p:nvPr/>
              </p:nvSpPr>
              <p:spPr>
                <a:xfrm>
                  <a:off x="955916" y="3490309"/>
                  <a:ext cx="283780" cy="28378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40000" lnSpcReduction="20000"/>
                </a:bodyPr>
                <a:lstStyle/>
                <a:p>
                  <a:pPr algn="ctr" defTabSz="913765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Bullet1" descr="4378b512-83cf-409f-8f51-e82fc072f1e5"/>
                <p:cNvSpPr txBox="1"/>
                <p:nvPr/>
              </p:nvSpPr>
              <p:spPr>
                <a:xfrm>
                  <a:off x="-622017" y="2381223"/>
                  <a:ext cx="3439646" cy="795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800" b="1" dirty="0"/>
                    <a:t>天气情况</a:t>
                  </a:r>
                  <a:endParaRPr lang="en-US" dirty="0"/>
                </a:p>
              </p:txBody>
            </p:sp>
            <p:sp>
              <p:nvSpPr>
                <p:cNvPr id="12" name="Text1" descr="0f77815b-4f5a-4640-b461-4ab19e44e03c"/>
                <p:cNvSpPr txBox="1"/>
                <p:nvPr/>
              </p:nvSpPr>
              <p:spPr>
                <a:xfrm>
                  <a:off x="-622017" y="1660208"/>
                  <a:ext cx="3439646" cy="644309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1">
                  <a:norm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  <a:buSzPct val="25000"/>
                  </a:pPr>
                  <a:r>
                    <a:rPr lang="zh-CN" altLang="en-US" sz="1200" b="0" dirty="0">
                      <a:solidFill>
                        <a:schemeClr val="tx1"/>
                      </a:solidFill>
                      <a:effectLst/>
                    </a:rPr>
                    <a:t>出行前要关注三亚的天气情况，做好相应的准备，避免受到恶劣天气的影响。</a:t>
                  </a:r>
                  <a:endParaRPr lang="en-US" dirty="0"/>
                </a:p>
              </p:txBody>
            </p:sp>
          </p:grpSp>
          <p:grpSp>
            <p:nvGrpSpPr>
              <p:cNvPr id="9" name="组合 8" descr="ab2aaf21-6faf-4104-a065-18c95e411688"/>
              <p:cNvGrpSpPr/>
              <p:nvPr/>
            </p:nvGrpSpPr>
            <p:grpSpPr>
              <a:xfrm>
                <a:off x="4650327" y="3318860"/>
                <a:ext cx="2878646" cy="2441477"/>
                <a:chOff x="4324857" y="3318860"/>
                <a:chExt cx="2878646" cy="2441477"/>
              </a:xfrm>
            </p:grpSpPr>
            <p:sp>
              <p:nvSpPr>
                <p:cNvPr id="7" name="椭圆 6" descr="9f7f343c-da8e-4c00-96fa-c66ffda8bfec"/>
                <p:cNvSpPr/>
                <p:nvPr/>
              </p:nvSpPr>
              <p:spPr>
                <a:xfrm>
                  <a:off x="5450841" y="3318860"/>
                  <a:ext cx="626679" cy="626679"/>
                </a:xfrm>
                <a:prstGeom prst="ellipse">
                  <a:avLst/>
                </a:prstGeom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3765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2" descr="311f8924-f887-4149-9a82-d16df1f5cbad"/>
                <p:cNvSpPr txBox="1"/>
                <p:nvPr/>
              </p:nvSpPr>
              <p:spPr>
                <a:xfrm>
                  <a:off x="4324857" y="4526858"/>
                  <a:ext cx="2878646" cy="1233479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/>
                    <a:t>三亚的交通方式多样，可以选择公交、出租车、租车等，根据自己的需求选择合适的交通方式。</a:t>
                  </a:r>
                  <a:endParaRPr lang="en-US" dirty="0"/>
                </a:p>
              </p:txBody>
            </p:sp>
            <p:sp>
              <p:nvSpPr>
                <p:cNvPr id="16" name="Bullet2" descr="cece5556-2e81-48e7-b439-a030c8d3d836"/>
                <p:cNvSpPr txBox="1"/>
                <p:nvPr/>
              </p:nvSpPr>
              <p:spPr>
                <a:xfrm>
                  <a:off x="4324857" y="3945539"/>
                  <a:ext cx="2878646" cy="50461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>
                  <a:norm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buSzPct val="25000"/>
                  </a:pPr>
                  <a:r>
                    <a:rPr lang="zh-CN" altLang="en-US" sz="1800" dirty="0">
                      <a:solidFill>
                        <a:schemeClr val="tx1"/>
                      </a:solidFill>
                      <a:effectLst/>
                    </a:rPr>
                    <a:t>交通方式</a:t>
                  </a:r>
                  <a:endParaRPr lang="en-US" dirty="0"/>
                </a:p>
              </p:txBody>
            </p:sp>
          </p:grpSp>
          <p:grpSp>
            <p:nvGrpSpPr>
              <p:cNvPr id="10" name="组合 9" descr="a43f6715-0d45-4a40-a3a8-26269d45136f"/>
              <p:cNvGrpSpPr/>
              <p:nvPr/>
            </p:nvGrpSpPr>
            <p:grpSpPr>
              <a:xfrm>
                <a:off x="7939554" y="1660208"/>
                <a:ext cx="3439646" cy="2113881"/>
                <a:chOff x="7874959" y="1660208"/>
                <a:chExt cx="3439646" cy="2113881"/>
              </a:xfrm>
            </p:grpSpPr>
            <p:sp>
              <p:nvSpPr>
                <p:cNvPr id="6" name="椭圆 5" descr="9451f634-868f-454d-aff8-05515a78f012"/>
                <p:cNvSpPr/>
                <p:nvPr/>
              </p:nvSpPr>
              <p:spPr>
                <a:xfrm>
                  <a:off x="9452892" y="3490309"/>
                  <a:ext cx="283780" cy="283780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40000" lnSpcReduction="20000"/>
                </a:bodyPr>
                <a:lstStyle/>
                <a:p>
                  <a:pPr algn="ctr" defTabSz="913765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Bullet3" descr="6e4216c5-cc80-44ac-8d5c-1d44f3ce04c3"/>
                <p:cNvSpPr txBox="1"/>
                <p:nvPr/>
              </p:nvSpPr>
              <p:spPr>
                <a:xfrm>
                  <a:off x="7874959" y="2381223"/>
                  <a:ext cx="3439646" cy="795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900"/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800" b="1" dirty="0"/>
                    <a:t>安全问题</a:t>
                  </a:r>
                  <a:endParaRPr lang="en-US" dirty="0"/>
                </a:p>
              </p:txBody>
            </p:sp>
            <p:sp>
              <p:nvSpPr>
                <p:cNvPr id="22" name="Text3" descr="630adb68-9638-4872-b94a-22bc9c70b03a"/>
                <p:cNvSpPr txBox="1"/>
                <p:nvPr/>
              </p:nvSpPr>
              <p:spPr>
                <a:xfrm>
                  <a:off x="7874959" y="1660208"/>
                  <a:ext cx="3439646" cy="644309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b" anchorCtr="1">
                  <a:norm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lnSpc>
                      <a:spcPct val="120000"/>
                    </a:lnSpc>
                    <a:buSzPct val="25000"/>
                  </a:pPr>
                  <a:r>
                    <a:rPr lang="zh-CN" altLang="en-US" sz="1200" b="0" dirty="0">
                      <a:solidFill>
                        <a:schemeClr val="tx1"/>
                      </a:solidFill>
                      <a:effectLst/>
                    </a:rPr>
                    <a:t>在旅游过程中要注意安全，遵守当地的规章制度，注意人身和财产安全。</a:t>
                  </a:r>
                  <a:endParaRPr lang="en-US" dirty="0"/>
                </a:p>
              </p:txBody>
            </p:sp>
          </p:grpSp>
        </p:grpSp>
        <p:sp>
          <p:nvSpPr>
            <p:cNvPr id="13" name="Title" descr="d4094ac6-bf82-48cf-9d10-bdc7eca1be13"/>
            <p:cNvSpPr txBox="1"/>
            <p:nvPr/>
          </p:nvSpPr>
          <p:spPr>
            <a:xfrm>
              <a:off x="660400" y="1130301"/>
              <a:ext cx="10858500" cy="6281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/>
                <a:t>出行前要知道的事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 descr="ed51472d-05f7-436b-8a08-d3d5f7ad59b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17" name="文本占位符 16" descr="82cfbcb4-4891-40c4-ba12-a2151ee6a7da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报告人：</a:t>
            </a:r>
            <a:r>
              <a:rPr lang="zh-CN" altLang="en-US" dirty="0"/>
              <a:t>李鑫雨</a:t>
            </a:r>
            <a:endParaRPr lang="zh-CN" altLang="en-US" dirty="0"/>
          </a:p>
        </p:txBody>
      </p:sp>
      <p:sp>
        <p:nvSpPr>
          <p:cNvPr id="18" name="文本占位符 17" descr="0473e932-fd91-4e0a-8b81-826938999c8e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25.05.01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pSp>
        <p:nvGrpSpPr>
          <p:cNvPr id="4" name="11fff807-3411-4c94-9a46-322b152dc184.source.5.zh-Hans.pptx" descr="cd7c038a-4b56-41a7-a5c1-84f60d7a8e43"/>
          <p:cNvGrpSpPr/>
          <p:nvPr/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35" name="矩形 34" descr="794a3949-8aec-4280-8471-e129f5c641d5"/>
            <p:cNvSpPr/>
            <p:nvPr/>
          </p:nvSpPr>
          <p:spPr>
            <a:xfrm>
              <a:off x="0" y="3354613"/>
              <a:ext cx="12192000" cy="3503387"/>
            </a:xfrm>
            <a:prstGeom prst="rect">
              <a:avLst/>
            </a:prstGeom>
            <a:gradFill flip="none" rotWithShape="1">
              <a:gsLst>
                <a:gs pos="51000">
                  <a:schemeClr val="bg1"/>
                </a:gs>
                <a:gs pos="100000">
                  <a:schemeClr val="accent1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3" name="直接连接符 2" descr="430c78ce-fa53-4188-85d9-1d527a78f5e5"/>
            <p:cNvCxnSpPr/>
            <p:nvPr/>
          </p:nvCxnSpPr>
          <p:spPr>
            <a:xfrm>
              <a:off x="0" y="3354614"/>
              <a:ext cx="11488758" cy="0"/>
            </a:xfrm>
            <a:prstGeom prst="line">
              <a:avLst/>
            </a:prstGeom>
            <a:ln w="38100" cap="rnd">
              <a:gradFill flip="none" rotWithShape="1">
                <a:gsLst>
                  <a:gs pos="3400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 descr="13705774-04ed-48d6-abb0-cfb693b4d0e1"/>
            <p:cNvCxnSpPr/>
            <p:nvPr/>
          </p:nvCxnSpPr>
          <p:spPr>
            <a:xfrm rot="900000">
              <a:off x="11013008" y="3120960"/>
              <a:ext cx="505892" cy="172385"/>
            </a:xfrm>
            <a:prstGeom prst="line">
              <a:avLst/>
            </a:prstGeom>
            <a:ln w="38100" cap="rnd">
              <a:gradFill flip="none" rotWithShape="1">
                <a:gsLst>
                  <a:gs pos="3400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 descr="bb9f2aaf-f8c7-443e-a62e-beb5242bb111"/>
            <p:cNvGrpSpPr/>
            <p:nvPr/>
          </p:nvGrpSpPr>
          <p:grpSpPr>
            <a:xfrm>
              <a:off x="660400" y="2999367"/>
              <a:ext cx="2108228" cy="1935853"/>
              <a:chOff x="660400" y="3073753"/>
              <a:chExt cx="2108228" cy="1935853"/>
            </a:xfrm>
          </p:grpSpPr>
          <p:sp>
            <p:nvSpPr>
              <p:cNvPr id="6" name="Number1" descr="e0755678-5d8a-4057-855e-d6178fa627e8"/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01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7" name="Bullet1" descr="a7ec906c-5e6b-4ea5-ba04-871c8f3dccf2"/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三亚简介</a:t>
                </a:r>
                <a:endParaRPr lang="en-US" dirty="0"/>
              </a:p>
            </p:txBody>
          </p:sp>
          <p:cxnSp>
            <p:nvCxnSpPr>
              <p:cNvPr id="8" name="直接连接符 7" descr="3e43de46-6a7f-402d-889c-b491e511ba42"/>
              <p:cNvCxnSpPr>
                <a:stCxn id="5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 descr="685071de-c8b6-4c3f-9a60-b8cbe34015b9"/>
            <p:cNvGrpSpPr/>
            <p:nvPr/>
          </p:nvGrpSpPr>
          <p:grpSpPr>
            <a:xfrm>
              <a:off x="2795606" y="2999367"/>
              <a:ext cx="2108228" cy="1935853"/>
              <a:chOff x="660400" y="3073753"/>
              <a:chExt cx="2108228" cy="1935853"/>
            </a:xfrm>
          </p:grpSpPr>
          <p:sp>
            <p:nvSpPr>
              <p:cNvPr id="13" name="Number2" descr="e78343bd-62a9-430f-b164-7bd07482ea8b"/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02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4" name="Bullet2" descr="cd3bc88f-7795-4018-8775-3d53bee14b01"/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景点推荐</a:t>
                </a:r>
                <a:endParaRPr lang="en-US" dirty="0"/>
              </a:p>
            </p:txBody>
          </p:sp>
          <p:cxnSp>
            <p:nvCxnSpPr>
              <p:cNvPr id="16" name="直接连接符 15" descr="1351afee-6deb-4279-831a-9cdfc0f1d29c"/>
              <p:cNvCxnSpPr>
                <a:stCxn id="13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 descr="83304e57-62e2-4fa3-9f5d-b69ae7808ce1"/>
            <p:cNvGrpSpPr/>
            <p:nvPr/>
          </p:nvGrpSpPr>
          <p:grpSpPr>
            <a:xfrm>
              <a:off x="4930812" y="2999367"/>
              <a:ext cx="2108228" cy="1935853"/>
              <a:chOff x="660400" y="3073753"/>
              <a:chExt cx="2108228" cy="1935853"/>
            </a:xfrm>
          </p:grpSpPr>
          <p:sp>
            <p:nvSpPr>
              <p:cNvPr id="18" name="Number3" descr="0633993e-42f7-4bec-ae8e-be462b3116b5"/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03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9" name="Bullet3" descr="2283f6c0-cc5e-4b24-8797-ee095aabeed8"/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美食推荐</a:t>
                </a:r>
                <a:endParaRPr lang="en-US" dirty="0"/>
              </a:p>
            </p:txBody>
          </p:sp>
          <p:cxnSp>
            <p:nvCxnSpPr>
              <p:cNvPr id="21" name="直接连接符 20" descr="19c30e79-01b8-4597-b2a9-60cc7ab0c4e2"/>
              <p:cNvCxnSpPr>
                <a:stCxn id="18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 descr="83d50e86-2e6e-4bd6-8ad3-c9dbb30bce72"/>
            <p:cNvGrpSpPr/>
            <p:nvPr/>
          </p:nvGrpSpPr>
          <p:grpSpPr>
            <a:xfrm>
              <a:off x="7066018" y="2999367"/>
              <a:ext cx="2108228" cy="1935853"/>
              <a:chOff x="660400" y="3073753"/>
              <a:chExt cx="2108228" cy="1935853"/>
            </a:xfrm>
          </p:grpSpPr>
          <p:sp>
            <p:nvSpPr>
              <p:cNvPr id="23" name="Number4" descr="dcf90273-16aa-48ad-a819-b791b3c8906d"/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04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24" name="Bullet4" descr="9de4fa8f-736e-4389-ae4d-b98304271b74"/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住宿推荐</a:t>
                </a:r>
                <a:endParaRPr lang="en-US" dirty="0"/>
              </a:p>
            </p:txBody>
          </p:sp>
          <p:cxnSp>
            <p:nvCxnSpPr>
              <p:cNvPr id="26" name="直接连接符 25" descr="96e47f09-b200-4dc5-9186-64ff9597b5ae"/>
              <p:cNvCxnSpPr>
                <a:stCxn id="23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 descr="5aea9a1e-cf1f-4f7a-9674-2ff7d09fab1d"/>
            <p:cNvGrpSpPr/>
            <p:nvPr/>
          </p:nvGrpSpPr>
          <p:grpSpPr>
            <a:xfrm>
              <a:off x="9201223" y="2999367"/>
              <a:ext cx="2108228" cy="1935853"/>
              <a:chOff x="660400" y="3073753"/>
              <a:chExt cx="2108228" cy="1935853"/>
            </a:xfrm>
          </p:grpSpPr>
          <p:sp>
            <p:nvSpPr>
              <p:cNvPr id="28" name="Number5" descr="33a159da-dfd5-4a3a-8549-38f9f1fd30be"/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05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29" name="Bullet5" descr="4db07b12-ea66-4c38-8201-9e5d8baebb68"/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行程规划</a:t>
                </a:r>
                <a:endParaRPr lang="en-US" dirty="0"/>
              </a:p>
            </p:txBody>
          </p:sp>
          <p:cxnSp>
            <p:nvCxnSpPr>
              <p:cNvPr id="31" name="直接连接符 30" descr="799bdeb9-eb10-4eb7-bca6-65ece34e2e87"/>
              <p:cNvCxnSpPr>
                <a:stCxn id="28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PictureMisc" descr="3f916ec5-b6f5-40a9-acd7-f1e9c4e8445f"/>
            <p:cNvSpPr/>
            <p:nvPr/>
          </p:nvSpPr>
          <p:spPr>
            <a:xfrm>
              <a:off x="0" y="5008869"/>
              <a:ext cx="12192000" cy="1849131"/>
            </a:xfrm>
            <a:prstGeom prst="rect">
              <a:avLst/>
            </a:prstGeom>
            <a:blipFill>
              <a:blip r:embed="rId1"/>
              <a:srcRect/>
              <a:stretch>
                <a:fillRect t="-206660" b="-7010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itle" descr="b6ae9492-125e-4f47-8c7e-c78df7423d92"/>
            <p:cNvSpPr>
              <a:spLocks noChangeAspect="1"/>
            </p:cNvSpPr>
            <p:nvPr/>
          </p:nvSpPr>
          <p:spPr>
            <a:xfrm>
              <a:off x="660400" y="1130300"/>
              <a:ext cx="10858500" cy="1244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三亚简介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了解三亚的基本信息与魅力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三亚概况</a:t>
            </a:r>
            <a:endParaRPr lang="en-US" dirty="0"/>
          </a:p>
        </p:txBody>
      </p:sp>
      <p:grpSp>
        <p:nvGrpSpPr>
          <p:cNvPr id="41" name="a8184510-49dd-491e-bb62-f7cecd16ea7b.source.3.zh-Hans.pptx" descr="a976842d-83ed-408a-b609-5bd49d10afcf"/>
          <p:cNvGrpSpPr/>
          <p:nvPr/>
        </p:nvGrpSpPr>
        <p:grpSpPr>
          <a:xfrm>
            <a:off x="660400" y="1233466"/>
            <a:ext cx="10858500" cy="4881021"/>
            <a:chOff x="660400" y="1233466"/>
            <a:chExt cx="10858500" cy="4881021"/>
          </a:xfrm>
        </p:grpSpPr>
        <p:sp>
          <p:nvSpPr>
            <p:cNvPr id="33" name="任意多边形: 形状 32" descr="0b445446-b014-4db4-8890-35dd395fb869"/>
            <p:cNvSpPr/>
            <p:nvPr/>
          </p:nvSpPr>
          <p:spPr>
            <a:xfrm>
              <a:off x="4223791" y="4807817"/>
              <a:ext cx="3744418" cy="1306670"/>
            </a:xfrm>
            <a:custGeom>
              <a:avLst/>
              <a:gdLst>
                <a:gd name="connsiteX0" fmla="*/ 3353846 w 3744418"/>
                <a:gd name="connsiteY0" fmla="*/ 102643 h 1306670"/>
                <a:gd name="connsiteX1" fmla="*/ 3353846 w 3744418"/>
                <a:gd name="connsiteY1" fmla="*/ 1204027 h 1306670"/>
                <a:gd name="connsiteX2" fmla="*/ 3358822 w 3744418"/>
                <a:gd name="connsiteY2" fmla="*/ 1204027 h 1306670"/>
                <a:gd name="connsiteX3" fmla="*/ 3358822 w 3744418"/>
                <a:gd name="connsiteY3" fmla="*/ 102643 h 1306670"/>
                <a:gd name="connsiteX4" fmla="*/ 2990565 w 3744418"/>
                <a:gd name="connsiteY4" fmla="*/ 102643 h 1306670"/>
                <a:gd name="connsiteX5" fmla="*/ 2990565 w 3744418"/>
                <a:gd name="connsiteY5" fmla="*/ 1204027 h 1306670"/>
                <a:gd name="connsiteX6" fmla="*/ 3044102 w 3744418"/>
                <a:gd name="connsiteY6" fmla="*/ 1204027 h 1306670"/>
                <a:gd name="connsiteX7" fmla="*/ 3044102 w 3744418"/>
                <a:gd name="connsiteY7" fmla="*/ 102643 h 1306670"/>
                <a:gd name="connsiteX8" fmla="*/ 2627284 w 3744418"/>
                <a:gd name="connsiteY8" fmla="*/ 102643 h 1306670"/>
                <a:gd name="connsiteX9" fmla="*/ 2627284 w 3744418"/>
                <a:gd name="connsiteY9" fmla="*/ 1204027 h 1306670"/>
                <a:gd name="connsiteX10" fmla="*/ 2680821 w 3744418"/>
                <a:gd name="connsiteY10" fmla="*/ 1204027 h 1306670"/>
                <a:gd name="connsiteX11" fmla="*/ 2680821 w 3744418"/>
                <a:gd name="connsiteY11" fmla="*/ 102643 h 1306670"/>
                <a:gd name="connsiteX12" fmla="*/ 2264003 w 3744418"/>
                <a:gd name="connsiteY12" fmla="*/ 102643 h 1306670"/>
                <a:gd name="connsiteX13" fmla="*/ 2264003 w 3744418"/>
                <a:gd name="connsiteY13" fmla="*/ 1204027 h 1306670"/>
                <a:gd name="connsiteX14" fmla="*/ 2317540 w 3744418"/>
                <a:gd name="connsiteY14" fmla="*/ 1204027 h 1306670"/>
                <a:gd name="connsiteX15" fmla="*/ 2317540 w 3744418"/>
                <a:gd name="connsiteY15" fmla="*/ 102643 h 1306670"/>
                <a:gd name="connsiteX16" fmla="*/ 1900722 w 3744418"/>
                <a:gd name="connsiteY16" fmla="*/ 102643 h 1306670"/>
                <a:gd name="connsiteX17" fmla="*/ 1900722 w 3744418"/>
                <a:gd name="connsiteY17" fmla="*/ 1204027 h 1306670"/>
                <a:gd name="connsiteX18" fmla="*/ 1954259 w 3744418"/>
                <a:gd name="connsiteY18" fmla="*/ 1204027 h 1306670"/>
                <a:gd name="connsiteX19" fmla="*/ 1954259 w 3744418"/>
                <a:gd name="connsiteY19" fmla="*/ 102643 h 1306670"/>
                <a:gd name="connsiteX20" fmla="*/ 1537441 w 3744418"/>
                <a:gd name="connsiteY20" fmla="*/ 102643 h 1306670"/>
                <a:gd name="connsiteX21" fmla="*/ 1537441 w 3744418"/>
                <a:gd name="connsiteY21" fmla="*/ 1204027 h 1306670"/>
                <a:gd name="connsiteX22" fmla="*/ 1590978 w 3744418"/>
                <a:gd name="connsiteY22" fmla="*/ 1204027 h 1306670"/>
                <a:gd name="connsiteX23" fmla="*/ 1590978 w 3744418"/>
                <a:gd name="connsiteY23" fmla="*/ 102643 h 1306670"/>
                <a:gd name="connsiteX24" fmla="*/ 1174160 w 3744418"/>
                <a:gd name="connsiteY24" fmla="*/ 102643 h 1306670"/>
                <a:gd name="connsiteX25" fmla="*/ 1174160 w 3744418"/>
                <a:gd name="connsiteY25" fmla="*/ 1204027 h 1306670"/>
                <a:gd name="connsiteX26" fmla="*/ 1227697 w 3744418"/>
                <a:gd name="connsiteY26" fmla="*/ 1204027 h 1306670"/>
                <a:gd name="connsiteX27" fmla="*/ 1227697 w 3744418"/>
                <a:gd name="connsiteY27" fmla="*/ 102643 h 1306670"/>
                <a:gd name="connsiteX28" fmla="*/ 810879 w 3744418"/>
                <a:gd name="connsiteY28" fmla="*/ 102643 h 1306670"/>
                <a:gd name="connsiteX29" fmla="*/ 810879 w 3744418"/>
                <a:gd name="connsiteY29" fmla="*/ 1204027 h 1306670"/>
                <a:gd name="connsiteX30" fmla="*/ 864416 w 3744418"/>
                <a:gd name="connsiteY30" fmla="*/ 1204027 h 1306670"/>
                <a:gd name="connsiteX31" fmla="*/ 864416 w 3744418"/>
                <a:gd name="connsiteY31" fmla="*/ 102643 h 1306670"/>
                <a:gd name="connsiteX32" fmla="*/ 447598 w 3744418"/>
                <a:gd name="connsiteY32" fmla="*/ 102643 h 1306670"/>
                <a:gd name="connsiteX33" fmla="*/ 447598 w 3744418"/>
                <a:gd name="connsiteY33" fmla="*/ 1204027 h 1306670"/>
                <a:gd name="connsiteX34" fmla="*/ 501135 w 3744418"/>
                <a:gd name="connsiteY34" fmla="*/ 1204027 h 1306670"/>
                <a:gd name="connsiteX35" fmla="*/ 501135 w 3744418"/>
                <a:gd name="connsiteY35" fmla="*/ 102643 h 1306670"/>
                <a:gd name="connsiteX36" fmla="*/ 134131 w 3744418"/>
                <a:gd name="connsiteY36" fmla="*/ 102643 h 1306670"/>
                <a:gd name="connsiteX37" fmla="*/ 134131 w 3744418"/>
                <a:gd name="connsiteY37" fmla="*/ 1204027 h 1306670"/>
                <a:gd name="connsiteX38" fmla="*/ 137854 w 3744418"/>
                <a:gd name="connsiteY38" fmla="*/ 1204027 h 1306670"/>
                <a:gd name="connsiteX39" fmla="*/ 137854 w 3744418"/>
                <a:gd name="connsiteY39" fmla="*/ 102643 h 1306670"/>
                <a:gd name="connsiteX40" fmla="*/ 0 w 3744418"/>
                <a:gd name="connsiteY40" fmla="*/ 0 h 1306670"/>
                <a:gd name="connsiteX41" fmla="*/ 3478542 w 3744418"/>
                <a:gd name="connsiteY41" fmla="*/ 0 h 1306670"/>
                <a:gd name="connsiteX42" fmla="*/ 3478542 w 3744418"/>
                <a:gd name="connsiteY42" fmla="*/ 350660 h 1306670"/>
                <a:gd name="connsiteX43" fmla="*/ 3744418 w 3744418"/>
                <a:gd name="connsiteY43" fmla="*/ 350660 h 1306670"/>
                <a:gd name="connsiteX44" fmla="*/ 3744418 w 3744418"/>
                <a:gd name="connsiteY44" fmla="*/ 956010 h 1306670"/>
                <a:gd name="connsiteX45" fmla="*/ 3478542 w 3744418"/>
                <a:gd name="connsiteY45" fmla="*/ 956010 h 1306670"/>
                <a:gd name="connsiteX46" fmla="*/ 3478542 w 3744418"/>
                <a:gd name="connsiteY46" fmla="*/ 1306670 h 1306670"/>
                <a:gd name="connsiteX47" fmla="*/ 0 w 3744418"/>
                <a:gd name="connsiteY47" fmla="*/ 1306670 h 1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44418" h="1306670">
                  <a:moveTo>
                    <a:pt x="3353846" y="102643"/>
                  </a:moveTo>
                  <a:lnTo>
                    <a:pt x="3353846" y="1204027"/>
                  </a:lnTo>
                  <a:lnTo>
                    <a:pt x="3358822" y="1204027"/>
                  </a:lnTo>
                  <a:lnTo>
                    <a:pt x="3358822" y="102643"/>
                  </a:lnTo>
                  <a:close/>
                  <a:moveTo>
                    <a:pt x="2990565" y="102643"/>
                  </a:moveTo>
                  <a:lnTo>
                    <a:pt x="2990565" y="1204027"/>
                  </a:lnTo>
                  <a:lnTo>
                    <a:pt x="3044102" y="1204027"/>
                  </a:lnTo>
                  <a:lnTo>
                    <a:pt x="3044102" y="102643"/>
                  </a:lnTo>
                  <a:close/>
                  <a:moveTo>
                    <a:pt x="2627284" y="102643"/>
                  </a:moveTo>
                  <a:lnTo>
                    <a:pt x="2627284" y="1204027"/>
                  </a:lnTo>
                  <a:lnTo>
                    <a:pt x="2680821" y="1204027"/>
                  </a:lnTo>
                  <a:lnTo>
                    <a:pt x="2680821" y="102643"/>
                  </a:lnTo>
                  <a:close/>
                  <a:moveTo>
                    <a:pt x="2264003" y="102643"/>
                  </a:moveTo>
                  <a:lnTo>
                    <a:pt x="2264003" y="1204027"/>
                  </a:lnTo>
                  <a:lnTo>
                    <a:pt x="2317540" y="1204027"/>
                  </a:lnTo>
                  <a:lnTo>
                    <a:pt x="2317540" y="102643"/>
                  </a:lnTo>
                  <a:close/>
                  <a:moveTo>
                    <a:pt x="1900722" y="102643"/>
                  </a:moveTo>
                  <a:lnTo>
                    <a:pt x="1900722" y="1204027"/>
                  </a:lnTo>
                  <a:lnTo>
                    <a:pt x="1954259" y="1204027"/>
                  </a:lnTo>
                  <a:lnTo>
                    <a:pt x="1954259" y="102643"/>
                  </a:lnTo>
                  <a:close/>
                  <a:moveTo>
                    <a:pt x="1537441" y="102643"/>
                  </a:moveTo>
                  <a:lnTo>
                    <a:pt x="1537441" y="1204027"/>
                  </a:lnTo>
                  <a:lnTo>
                    <a:pt x="1590978" y="1204027"/>
                  </a:lnTo>
                  <a:lnTo>
                    <a:pt x="1590978" y="102643"/>
                  </a:lnTo>
                  <a:close/>
                  <a:moveTo>
                    <a:pt x="1174160" y="102643"/>
                  </a:moveTo>
                  <a:lnTo>
                    <a:pt x="1174160" y="1204027"/>
                  </a:lnTo>
                  <a:lnTo>
                    <a:pt x="1227697" y="1204027"/>
                  </a:lnTo>
                  <a:lnTo>
                    <a:pt x="1227697" y="102643"/>
                  </a:lnTo>
                  <a:close/>
                  <a:moveTo>
                    <a:pt x="810879" y="102643"/>
                  </a:moveTo>
                  <a:lnTo>
                    <a:pt x="810879" y="1204027"/>
                  </a:lnTo>
                  <a:lnTo>
                    <a:pt x="864416" y="1204027"/>
                  </a:lnTo>
                  <a:lnTo>
                    <a:pt x="864416" y="102643"/>
                  </a:lnTo>
                  <a:close/>
                  <a:moveTo>
                    <a:pt x="447598" y="102643"/>
                  </a:moveTo>
                  <a:lnTo>
                    <a:pt x="447598" y="1204027"/>
                  </a:lnTo>
                  <a:lnTo>
                    <a:pt x="501135" y="1204027"/>
                  </a:lnTo>
                  <a:lnTo>
                    <a:pt x="501135" y="102643"/>
                  </a:lnTo>
                  <a:close/>
                  <a:moveTo>
                    <a:pt x="134131" y="102643"/>
                  </a:moveTo>
                  <a:lnTo>
                    <a:pt x="134131" y="1204027"/>
                  </a:lnTo>
                  <a:lnTo>
                    <a:pt x="137854" y="1204027"/>
                  </a:lnTo>
                  <a:lnTo>
                    <a:pt x="137854" y="102643"/>
                  </a:lnTo>
                  <a:close/>
                  <a:moveTo>
                    <a:pt x="0" y="0"/>
                  </a:moveTo>
                  <a:lnTo>
                    <a:pt x="3478542" y="0"/>
                  </a:lnTo>
                  <a:lnTo>
                    <a:pt x="3478542" y="350660"/>
                  </a:lnTo>
                  <a:lnTo>
                    <a:pt x="3744418" y="350660"/>
                  </a:lnTo>
                  <a:lnTo>
                    <a:pt x="3744418" y="956010"/>
                  </a:lnTo>
                  <a:lnTo>
                    <a:pt x="3478542" y="956010"/>
                  </a:lnTo>
                  <a:lnTo>
                    <a:pt x="3478542" y="1306670"/>
                  </a:lnTo>
                  <a:lnTo>
                    <a:pt x="0" y="1306670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13" name="任意多边形: 形状 12" descr="11040827-cec7-4c12-bff4-9e3532aaa9f3"/>
            <p:cNvSpPr/>
            <p:nvPr/>
          </p:nvSpPr>
          <p:spPr>
            <a:xfrm>
              <a:off x="719138" y="2435289"/>
              <a:ext cx="10753725" cy="3031729"/>
            </a:xfrm>
            <a:custGeom>
              <a:avLst/>
              <a:gdLst>
                <a:gd name="connsiteX0" fmla="*/ 6381345 w 8832715"/>
                <a:gd name="connsiteY0" fmla="*/ 2976664 h 3239311"/>
                <a:gd name="connsiteX1" fmla="*/ 8832715 w 8832715"/>
                <a:gd name="connsiteY1" fmla="*/ 2976664 h 3239311"/>
                <a:gd name="connsiteX2" fmla="*/ 8832715 w 8832715"/>
                <a:gd name="connsiteY2" fmla="*/ 0 h 3239311"/>
                <a:gd name="connsiteX3" fmla="*/ 0 w 8832715"/>
                <a:gd name="connsiteY3" fmla="*/ 0 h 3239311"/>
                <a:gd name="connsiteX4" fmla="*/ 0 w 8832715"/>
                <a:gd name="connsiteY4" fmla="*/ 3239311 h 3239311"/>
                <a:gd name="connsiteX5" fmla="*/ 2412460 w 8832715"/>
                <a:gd name="connsiteY5" fmla="*/ 3239311 h 3239311"/>
                <a:gd name="connsiteX0-1" fmla="*/ 6381345 w 8832715"/>
                <a:gd name="connsiteY0-2" fmla="*/ 2976664 h 3239311"/>
                <a:gd name="connsiteX1-3" fmla="*/ 8832715 w 8832715"/>
                <a:gd name="connsiteY1-4" fmla="*/ 2976664 h 3239311"/>
                <a:gd name="connsiteX2-5" fmla="*/ 8832715 w 8832715"/>
                <a:gd name="connsiteY2-6" fmla="*/ 0 h 3239311"/>
                <a:gd name="connsiteX3-7" fmla="*/ 0 w 8832715"/>
                <a:gd name="connsiteY3-8" fmla="*/ 0 h 3239311"/>
                <a:gd name="connsiteX4-9" fmla="*/ 0 w 8832715"/>
                <a:gd name="connsiteY4-10" fmla="*/ 3239311 h 3239311"/>
                <a:gd name="connsiteX5-11" fmla="*/ 2585454 w 8832715"/>
                <a:gd name="connsiteY5-12" fmla="*/ 2975100 h 3239311"/>
                <a:gd name="connsiteX0-13" fmla="*/ 6381345 w 8832715"/>
                <a:gd name="connsiteY0-14" fmla="*/ 2976664 h 2976664"/>
                <a:gd name="connsiteX1-15" fmla="*/ 8832715 w 8832715"/>
                <a:gd name="connsiteY1-16" fmla="*/ 2976664 h 2976664"/>
                <a:gd name="connsiteX2-17" fmla="*/ 8832715 w 8832715"/>
                <a:gd name="connsiteY2-18" fmla="*/ 0 h 2976664"/>
                <a:gd name="connsiteX3-19" fmla="*/ 0 w 8832715"/>
                <a:gd name="connsiteY3-20" fmla="*/ 0 h 2976664"/>
                <a:gd name="connsiteX4-21" fmla="*/ 0 w 8832715"/>
                <a:gd name="connsiteY4-22" fmla="*/ 2954240 h 2976664"/>
                <a:gd name="connsiteX5-23" fmla="*/ 2585454 w 8832715"/>
                <a:gd name="connsiteY5-24" fmla="*/ 2975100 h 2976664"/>
                <a:gd name="connsiteX0-25" fmla="*/ 6381345 w 8832715"/>
                <a:gd name="connsiteY0-26" fmla="*/ 2976664 h 2976664"/>
                <a:gd name="connsiteX1-27" fmla="*/ 8832715 w 8832715"/>
                <a:gd name="connsiteY1-28" fmla="*/ 2976664 h 2976664"/>
                <a:gd name="connsiteX2-29" fmla="*/ 8832715 w 8832715"/>
                <a:gd name="connsiteY2-30" fmla="*/ 0 h 2976664"/>
                <a:gd name="connsiteX3-31" fmla="*/ 0 w 8832715"/>
                <a:gd name="connsiteY3-32" fmla="*/ 0 h 2976664"/>
                <a:gd name="connsiteX4-33" fmla="*/ 0 w 8832715"/>
                <a:gd name="connsiteY4-34" fmla="*/ 2954240 h 2976664"/>
                <a:gd name="connsiteX5-35" fmla="*/ 2585454 w 8832715"/>
                <a:gd name="connsiteY5-36" fmla="*/ 2954240 h 2976664"/>
                <a:gd name="connsiteX0-37" fmla="*/ 6514909 w 8832715"/>
                <a:gd name="connsiteY0-38" fmla="*/ 2976664 h 2976664"/>
                <a:gd name="connsiteX1-39" fmla="*/ 8832715 w 8832715"/>
                <a:gd name="connsiteY1-40" fmla="*/ 2976664 h 2976664"/>
                <a:gd name="connsiteX2-41" fmla="*/ 8832715 w 8832715"/>
                <a:gd name="connsiteY2-42" fmla="*/ 0 h 2976664"/>
                <a:gd name="connsiteX3-43" fmla="*/ 0 w 8832715"/>
                <a:gd name="connsiteY3-44" fmla="*/ 0 h 2976664"/>
                <a:gd name="connsiteX4-45" fmla="*/ 0 w 8832715"/>
                <a:gd name="connsiteY4-46" fmla="*/ 2954240 h 2976664"/>
                <a:gd name="connsiteX5-47" fmla="*/ 2585454 w 8832715"/>
                <a:gd name="connsiteY5-48" fmla="*/ 2954240 h 2976664"/>
                <a:gd name="connsiteX0-49" fmla="*/ 6475998 w 8832715"/>
                <a:gd name="connsiteY0-50" fmla="*/ 2954770 h 2976664"/>
                <a:gd name="connsiteX1-51" fmla="*/ 8832715 w 8832715"/>
                <a:gd name="connsiteY1-52" fmla="*/ 2976664 h 2976664"/>
                <a:gd name="connsiteX2-53" fmla="*/ 8832715 w 8832715"/>
                <a:gd name="connsiteY2-54" fmla="*/ 0 h 2976664"/>
                <a:gd name="connsiteX3-55" fmla="*/ 0 w 8832715"/>
                <a:gd name="connsiteY3-56" fmla="*/ 0 h 2976664"/>
                <a:gd name="connsiteX4-57" fmla="*/ 0 w 8832715"/>
                <a:gd name="connsiteY4-58" fmla="*/ 2954240 h 2976664"/>
                <a:gd name="connsiteX5-59" fmla="*/ 2585454 w 8832715"/>
                <a:gd name="connsiteY5-60" fmla="*/ 2954240 h 2976664"/>
                <a:gd name="connsiteX0-61" fmla="*/ 6475998 w 8832715"/>
                <a:gd name="connsiteY0-62" fmla="*/ 2954770 h 2976664"/>
                <a:gd name="connsiteX1-63" fmla="*/ 8832715 w 8832715"/>
                <a:gd name="connsiteY1-64" fmla="*/ 2976664 h 2976664"/>
                <a:gd name="connsiteX2-65" fmla="*/ 8832715 w 8832715"/>
                <a:gd name="connsiteY2-66" fmla="*/ 0 h 2976664"/>
                <a:gd name="connsiteX3-67" fmla="*/ 0 w 8832715"/>
                <a:gd name="connsiteY3-68" fmla="*/ 0 h 2976664"/>
                <a:gd name="connsiteX4-69" fmla="*/ 0 w 8832715"/>
                <a:gd name="connsiteY4-70" fmla="*/ 2954240 h 2976664"/>
                <a:gd name="connsiteX5-71" fmla="*/ 3320528 w 8832715"/>
                <a:gd name="connsiteY5-72" fmla="*/ 2965186 h 2976664"/>
                <a:gd name="connsiteX0-73" fmla="*/ 6699717 w 8832715"/>
                <a:gd name="connsiteY0-74" fmla="*/ 2954770 h 2976664"/>
                <a:gd name="connsiteX1-75" fmla="*/ 8832715 w 8832715"/>
                <a:gd name="connsiteY1-76" fmla="*/ 2976664 h 2976664"/>
                <a:gd name="connsiteX2-77" fmla="*/ 8832715 w 8832715"/>
                <a:gd name="connsiteY2-78" fmla="*/ 0 h 2976664"/>
                <a:gd name="connsiteX3-79" fmla="*/ 0 w 8832715"/>
                <a:gd name="connsiteY3-80" fmla="*/ 0 h 2976664"/>
                <a:gd name="connsiteX4-81" fmla="*/ 0 w 8832715"/>
                <a:gd name="connsiteY4-82" fmla="*/ 2954240 h 2976664"/>
                <a:gd name="connsiteX5-83" fmla="*/ 3320528 w 8832715"/>
                <a:gd name="connsiteY5-84" fmla="*/ 2965186 h 2976664"/>
                <a:gd name="connsiteX0-85" fmla="*/ 6579868 w 8832715"/>
                <a:gd name="connsiteY0-86" fmla="*/ 2954770 h 2976664"/>
                <a:gd name="connsiteX1-87" fmla="*/ 8832715 w 8832715"/>
                <a:gd name="connsiteY1-88" fmla="*/ 2976664 h 2976664"/>
                <a:gd name="connsiteX2-89" fmla="*/ 8832715 w 8832715"/>
                <a:gd name="connsiteY2-90" fmla="*/ 0 h 2976664"/>
                <a:gd name="connsiteX3-91" fmla="*/ 0 w 8832715"/>
                <a:gd name="connsiteY3-92" fmla="*/ 0 h 2976664"/>
                <a:gd name="connsiteX4-93" fmla="*/ 0 w 8832715"/>
                <a:gd name="connsiteY4-94" fmla="*/ 2954240 h 2976664"/>
                <a:gd name="connsiteX5-95" fmla="*/ 3320528 w 8832715"/>
                <a:gd name="connsiteY5-96" fmla="*/ 2965186 h 2976664"/>
                <a:gd name="connsiteX0-97" fmla="*/ 6579868 w 8832715"/>
                <a:gd name="connsiteY0-98" fmla="*/ 2954770 h 2976664"/>
                <a:gd name="connsiteX1-99" fmla="*/ 8832715 w 8832715"/>
                <a:gd name="connsiteY1-100" fmla="*/ 2976664 h 2976664"/>
                <a:gd name="connsiteX2-101" fmla="*/ 8832715 w 8832715"/>
                <a:gd name="connsiteY2-102" fmla="*/ 0 h 2976664"/>
                <a:gd name="connsiteX3-103" fmla="*/ 0 w 8832715"/>
                <a:gd name="connsiteY3-104" fmla="*/ 0 h 2976664"/>
                <a:gd name="connsiteX4-105" fmla="*/ 0 w 8832715"/>
                <a:gd name="connsiteY4-106" fmla="*/ 2954240 h 2976664"/>
                <a:gd name="connsiteX5-107" fmla="*/ 2721282 w 8832715"/>
                <a:gd name="connsiteY5-108" fmla="*/ 2965186 h 2976664"/>
                <a:gd name="connsiteX0-109" fmla="*/ 6124442 w 8832715"/>
                <a:gd name="connsiteY0-110" fmla="*/ 2943824 h 2976664"/>
                <a:gd name="connsiteX1-111" fmla="*/ 8832715 w 8832715"/>
                <a:gd name="connsiteY1-112" fmla="*/ 2976664 h 2976664"/>
                <a:gd name="connsiteX2-113" fmla="*/ 8832715 w 8832715"/>
                <a:gd name="connsiteY2-114" fmla="*/ 0 h 2976664"/>
                <a:gd name="connsiteX3-115" fmla="*/ 0 w 8832715"/>
                <a:gd name="connsiteY3-116" fmla="*/ 0 h 2976664"/>
                <a:gd name="connsiteX4-117" fmla="*/ 0 w 8832715"/>
                <a:gd name="connsiteY4-118" fmla="*/ 2954240 h 2976664"/>
                <a:gd name="connsiteX5-119" fmla="*/ 2721282 w 8832715"/>
                <a:gd name="connsiteY5-120" fmla="*/ 2965186 h 29766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832715" h="2976664">
                  <a:moveTo>
                    <a:pt x="6124442" y="2943824"/>
                  </a:moveTo>
                  <a:lnTo>
                    <a:pt x="8832715" y="2976664"/>
                  </a:lnTo>
                  <a:lnTo>
                    <a:pt x="8832715" y="0"/>
                  </a:lnTo>
                  <a:lnTo>
                    <a:pt x="0" y="0"/>
                  </a:lnTo>
                  <a:lnTo>
                    <a:pt x="0" y="2954240"/>
                  </a:lnTo>
                  <a:lnTo>
                    <a:pt x="2721282" y="2965186"/>
                  </a:lnTo>
                </a:path>
              </a:pathLst>
            </a:custGeom>
            <a:noFill/>
            <a:ln w="6350">
              <a:solidFill>
                <a:schemeClr val="tx2">
                  <a:alpha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grpSp>
          <p:nvGrpSpPr>
            <p:cNvPr id="34" name="组合 33" descr="d55a08a1-776a-47a8-8c0d-d5ae5e527176"/>
            <p:cNvGrpSpPr/>
            <p:nvPr/>
          </p:nvGrpSpPr>
          <p:grpSpPr>
            <a:xfrm>
              <a:off x="673100" y="2163997"/>
              <a:ext cx="3496354" cy="2384907"/>
              <a:chOff x="673100" y="2163997"/>
              <a:chExt cx="3496354" cy="2384907"/>
            </a:xfrm>
          </p:grpSpPr>
          <p:grpSp>
            <p:nvGrpSpPr>
              <p:cNvPr id="14" name="组合 13" descr="b538fa33-f9c2-43de-b145-154f6f7ad53a"/>
              <p:cNvGrpSpPr/>
              <p:nvPr/>
            </p:nvGrpSpPr>
            <p:grpSpPr>
              <a:xfrm>
                <a:off x="2152367" y="2163997"/>
                <a:ext cx="537820" cy="537824"/>
                <a:chOff x="1994591" y="2692593"/>
                <a:chExt cx="537820" cy="537824"/>
              </a:xfrm>
            </p:grpSpPr>
            <p:sp>
              <p:nvSpPr>
                <p:cNvPr id="31" name="椭圆 30" descr="0f771f26-9798-4514-9973-f8ce50ec2101"/>
                <p:cNvSpPr/>
                <p:nvPr/>
              </p:nvSpPr>
              <p:spPr>
                <a:xfrm>
                  <a:off x="1994591" y="2692593"/>
                  <a:ext cx="537820" cy="537824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Icon1" descr="2089196b-c9d6-4b36-9250-b24f04b3564e"/>
                <p:cNvSpPr/>
                <p:nvPr/>
              </p:nvSpPr>
              <p:spPr bwMode="auto">
                <a:xfrm>
                  <a:off x="2126383" y="2827881"/>
                  <a:ext cx="274236" cy="267248"/>
                </a:xfrm>
                <a:custGeom>
                  <a:avLst/>
                  <a:gdLst>
                    <a:gd name="T0" fmla="*/ 3648 w 8687"/>
                    <a:gd name="T1" fmla="*/ 1743 h 8477"/>
                    <a:gd name="T2" fmla="*/ 4836 w 8687"/>
                    <a:gd name="T3" fmla="*/ 2987 h 8477"/>
                    <a:gd name="T4" fmla="*/ 4935 w 8687"/>
                    <a:gd name="T5" fmla="*/ 4218 h 8477"/>
                    <a:gd name="T6" fmla="*/ 4901 w 8687"/>
                    <a:gd name="T7" fmla="*/ 1673 h 8477"/>
                    <a:gd name="T8" fmla="*/ 4305 w 8687"/>
                    <a:gd name="T9" fmla="*/ 1577 h 8477"/>
                    <a:gd name="T10" fmla="*/ 4758 w 8687"/>
                    <a:gd name="T11" fmla="*/ 2570 h 8477"/>
                    <a:gd name="T12" fmla="*/ 2544 w 8687"/>
                    <a:gd name="T13" fmla="*/ 2983 h 8477"/>
                    <a:gd name="T14" fmla="*/ 3322 w 8687"/>
                    <a:gd name="T15" fmla="*/ 2984 h 8477"/>
                    <a:gd name="T16" fmla="*/ 5171 w 8687"/>
                    <a:gd name="T17" fmla="*/ 6328 h 8477"/>
                    <a:gd name="T18" fmla="*/ 3224 w 8687"/>
                    <a:gd name="T19" fmla="*/ 4631 h 8477"/>
                    <a:gd name="T20" fmla="*/ 3326 w 8687"/>
                    <a:gd name="T21" fmla="*/ 5910 h 8477"/>
                    <a:gd name="T22" fmla="*/ 4355 w 8687"/>
                    <a:gd name="T23" fmla="*/ 8107 h 8477"/>
                    <a:gd name="T24" fmla="*/ 2916 w 8687"/>
                    <a:gd name="T25" fmla="*/ 7817 h 8477"/>
                    <a:gd name="T26" fmla="*/ 960 w 8687"/>
                    <a:gd name="T27" fmla="*/ 5857 h 8477"/>
                    <a:gd name="T28" fmla="*/ 4359 w 8687"/>
                    <a:gd name="T29" fmla="*/ 743 h 8477"/>
                    <a:gd name="T30" fmla="*/ 7753 w 8687"/>
                    <a:gd name="T31" fmla="*/ 3008 h 8477"/>
                    <a:gd name="T32" fmla="*/ 7944 w 8687"/>
                    <a:gd name="T33" fmla="*/ 833 h 8477"/>
                    <a:gd name="T34" fmla="*/ 1296 w 8687"/>
                    <a:gd name="T35" fmla="*/ 4629 h 8477"/>
                    <a:gd name="T36" fmla="*/ 1806 w 8687"/>
                    <a:gd name="T37" fmla="*/ 5907 h 8477"/>
                    <a:gd name="T38" fmla="*/ 1806 w 8687"/>
                    <a:gd name="T39" fmla="*/ 6324 h 8477"/>
                    <a:gd name="T40" fmla="*/ 3064 w 8687"/>
                    <a:gd name="T41" fmla="*/ 7233 h 8477"/>
                    <a:gd name="T42" fmla="*/ 2790 w 8687"/>
                    <a:gd name="T43" fmla="*/ 6325 h 8477"/>
                    <a:gd name="T44" fmla="*/ 3556 w 8687"/>
                    <a:gd name="T45" fmla="*/ 6891 h 8477"/>
                    <a:gd name="T46" fmla="*/ 3827 w 8687"/>
                    <a:gd name="T47" fmla="*/ 6326 h 8477"/>
                    <a:gd name="T48" fmla="*/ 3747 w 8687"/>
                    <a:gd name="T49" fmla="*/ 5910 h 8477"/>
                    <a:gd name="T50" fmla="*/ 4838 w 8687"/>
                    <a:gd name="T51" fmla="*/ 5823 h 8477"/>
                    <a:gd name="T52" fmla="*/ 6006 w 8687"/>
                    <a:gd name="T53" fmla="*/ 4635 h 8477"/>
                    <a:gd name="T54" fmla="*/ 5258 w 8687"/>
                    <a:gd name="T55" fmla="*/ 2987 h 8477"/>
                    <a:gd name="T56" fmla="*/ 6803 w 8687"/>
                    <a:gd name="T57" fmla="*/ 3667 h 8477"/>
                    <a:gd name="T58" fmla="*/ 6903 w 8687"/>
                    <a:gd name="T59" fmla="*/ 2989 h 8477"/>
                    <a:gd name="T60" fmla="*/ 6430 w 8687"/>
                    <a:gd name="T61" fmla="*/ 2573 h 8477"/>
                    <a:gd name="T62" fmla="*/ 4323 w 8687"/>
                    <a:gd name="T63" fmla="*/ 1160 h 8477"/>
                    <a:gd name="T64" fmla="*/ 2287 w 8687"/>
                    <a:gd name="T65" fmla="*/ 2567 h 8477"/>
                    <a:gd name="T66" fmla="*/ 1603 w 8687"/>
                    <a:gd name="T67" fmla="*/ 2774 h 8477"/>
                    <a:gd name="T68" fmla="*/ 1843 w 8687"/>
                    <a:gd name="T69" fmla="*/ 4213 h 8477"/>
                    <a:gd name="T70" fmla="*/ 1088 w 8687"/>
                    <a:gd name="T71" fmla="*/ 4420 h 8477"/>
                    <a:gd name="T72" fmla="*/ 1185 w 8687"/>
                    <a:gd name="T73" fmla="*/ 6302 h 8477"/>
                    <a:gd name="T74" fmla="*/ 6897 w 8687"/>
                    <a:gd name="T75" fmla="*/ 4221 h 8477"/>
                    <a:gd name="T76" fmla="*/ 5350 w 8687"/>
                    <a:gd name="T77" fmla="*/ 5912 h 8477"/>
                    <a:gd name="T78" fmla="*/ 4270 w 8687"/>
                    <a:gd name="T79" fmla="*/ 7272 h 8477"/>
                    <a:gd name="T80" fmla="*/ 4219 w 8687"/>
                    <a:gd name="T81" fmla="*/ 7686 h 8477"/>
                    <a:gd name="T82" fmla="*/ 4314 w 8687"/>
                    <a:gd name="T83" fmla="*/ 7690 h 8477"/>
                    <a:gd name="T84" fmla="*/ 6396 w 8687"/>
                    <a:gd name="T85" fmla="*/ 6330 h 8477"/>
                    <a:gd name="T86" fmla="*/ 7106 w 8687"/>
                    <a:gd name="T87" fmla="*/ 6123 h 8477"/>
                    <a:gd name="T88" fmla="*/ 6866 w 8687"/>
                    <a:gd name="T89" fmla="*/ 4637 h 8477"/>
                    <a:gd name="T90" fmla="*/ 7620 w 8687"/>
                    <a:gd name="T91" fmla="*/ 4430 h 8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687" h="8477">
                      <a:moveTo>
                        <a:pt x="3395" y="2568"/>
                      </a:moveTo>
                      <a:lnTo>
                        <a:pt x="2764" y="2567"/>
                      </a:lnTo>
                      <a:cubicBezTo>
                        <a:pt x="2999" y="2198"/>
                        <a:pt x="3303" y="1911"/>
                        <a:pt x="3648" y="1743"/>
                      </a:cubicBezTo>
                      <a:cubicBezTo>
                        <a:pt x="3544" y="1971"/>
                        <a:pt x="3460" y="2253"/>
                        <a:pt x="3395" y="2568"/>
                      </a:cubicBezTo>
                      <a:close/>
                      <a:moveTo>
                        <a:pt x="4935" y="4218"/>
                      </a:moveTo>
                      <a:cubicBezTo>
                        <a:pt x="4927" y="3745"/>
                        <a:pt x="4890" y="3334"/>
                        <a:pt x="4836" y="2987"/>
                      </a:cubicBezTo>
                      <a:lnTo>
                        <a:pt x="3744" y="2985"/>
                      </a:lnTo>
                      <a:cubicBezTo>
                        <a:pt x="3689" y="3332"/>
                        <a:pt x="3650" y="3743"/>
                        <a:pt x="3641" y="4216"/>
                      </a:cubicBezTo>
                      <a:lnTo>
                        <a:pt x="4935" y="4218"/>
                      </a:lnTo>
                      <a:close/>
                      <a:moveTo>
                        <a:pt x="5949" y="2572"/>
                      </a:moveTo>
                      <a:cubicBezTo>
                        <a:pt x="5909" y="2510"/>
                        <a:pt x="5868" y="2449"/>
                        <a:pt x="5824" y="2390"/>
                      </a:cubicBezTo>
                      <a:cubicBezTo>
                        <a:pt x="5562" y="2043"/>
                        <a:pt x="5245" y="1799"/>
                        <a:pt x="4901" y="1673"/>
                      </a:cubicBezTo>
                      <a:cubicBezTo>
                        <a:pt x="5020" y="1913"/>
                        <a:pt x="5115" y="2222"/>
                        <a:pt x="5186" y="2571"/>
                      </a:cubicBezTo>
                      <a:lnTo>
                        <a:pt x="5949" y="2572"/>
                      </a:lnTo>
                      <a:close/>
                      <a:moveTo>
                        <a:pt x="4305" y="1577"/>
                      </a:moveTo>
                      <a:cubicBezTo>
                        <a:pt x="4294" y="1577"/>
                        <a:pt x="4283" y="1578"/>
                        <a:pt x="4272" y="1578"/>
                      </a:cubicBezTo>
                      <a:cubicBezTo>
                        <a:pt x="4156" y="1613"/>
                        <a:pt x="3965" y="1946"/>
                        <a:pt x="3823" y="2569"/>
                      </a:cubicBezTo>
                      <a:lnTo>
                        <a:pt x="4758" y="2570"/>
                      </a:lnTo>
                      <a:cubicBezTo>
                        <a:pt x="4615" y="1935"/>
                        <a:pt x="4421" y="1600"/>
                        <a:pt x="4305" y="1577"/>
                      </a:cubicBezTo>
                      <a:close/>
                      <a:moveTo>
                        <a:pt x="3322" y="2984"/>
                      </a:moveTo>
                      <a:lnTo>
                        <a:pt x="2544" y="2983"/>
                      </a:lnTo>
                      <a:cubicBezTo>
                        <a:pt x="2385" y="3349"/>
                        <a:pt x="2284" y="3767"/>
                        <a:pt x="2259" y="4214"/>
                      </a:cubicBezTo>
                      <a:lnTo>
                        <a:pt x="3225" y="4215"/>
                      </a:lnTo>
                      <a:cubicBezTo>
                        <a:pt x="3233" y="3797"/>
                        <a:pt x="3265" y="3375"/>
                        <a:pt x="3322" y="2984"/>
                      </a:cubicBezTo>
                      <a:close/>
                      <a:moveTo>
                        <a:pt x="4893" y="7179"/>
                      </a:moveTo>
                      <a:cubicBezTo>
                        <a:pt x="5292" y="7034"/>
                        <a:pt x="5645" y="6734"/>
                        <a:pt x="5914" y="6329"/>
                      </a:cubicBezTo>
                      <a:lnTo>
                        <a:pt x="5171" y="6328"/>
                      </a:lnTo>
                      <a:cubicBezTo>
                        <a:pt x="5100" y="6658"/>
                        <a:pt x="5008" y="6950"/>
                        <a:pt x="4893" y="7179"/>
                      </a:cubicBezTo>
                      <a:close/>
                      <a:moveTo>
                        <a:pt x="3326" y="5910"/>
                      </a:moveTo>
                      <a:cubicBezTo>
                        <a:pt x="3266" y="5517"/>
                        <a:pt x="3232" y="5083"/>
                        <a:pt x="3224" y="4631"/>
                      </a:cubicBezTo>
                      <a:lnTo>
                        <a:pt x="2259" y="4630"/>
                      </a:lnTo>
                      <a:cubicBezTo>
                        <a:pt x="2282" y="5088"/>
                        <a:pt x="2385" y="5523"/>
                        <a:pt x="2560" y="5908"/>
                      </a:cubicBezTo>
                      <a:lnTo>
                        <a:pt x="3326" y="5910"/>
                      </a:lnTo>
                      <a:close/>
                      <a:moveTo>
                        <a:pt x="7753" y="3008"/>
                      </a:moveTo>
                      <a:cubicBezTo>
                        <a:pt x="7936" y="3446"/>
                        <a:pt x="8037" y="3927"/>
                        <a:pt x="8037" y="4430"/>
                      </a:cubicBezTo>
                      <a:cubicBezTo>
                        <a:pt x="8034" y="6458"/>
                        <a:pt x="6382" y="8107"/>
                        <a:pt x="4355" y="8107"/>
                      </a:cubicBezTo>
                      <a:lnTo>
                        <a:pt x="4354" y="8107"/>
                      </a:lnTo>
                      <a:lnTo>
                        <a:pt x="4349" y="8107"/>
                      </a:lnTo>
                      <a:cubicBezTo>
                        <a:pt x="3848" y="8107"/>
                        <a:pt x="3363" y="8006"/>
                        <a:pt x="2916" y="7817"/>
                      </a:cubicBezTo>
                      <a:cubicBezTo>
                        <a:pt x="2231" y="8226"/>
                        <a:pt x="1603" y="8477"/>
                        <a:pt x="1127" y="8477"/>
                      </a:cubicBezTo>
                      <a:cubicBezTo>
                        <a:pt x="878" y="8477"/>
                        <a:pt x="671" y="8408"/>
                        <a:pt x="520" y="8257"/>
                      </a:cubicBezTo>
                      <a:cubicBezTo>
                        <a:pt x="0" y="7737"/>
                        <a:pt x="495" y="6637"/>
                        <a:pt x="960" y="5857"/>
                      </a:cubicBezTo>
                      <a:cubicBezTo>
                        <a:pt x="771" y="5408"/>
                        <a:pt x="671" y="4922"/>
                        <a:pt x="672" y="4420"/>
                      </a:cubicBezTo>
                      <a:cubicBezTo>
                        <a:pt x="675" y="2392"/>
                        <a:pt x="2327" y="743"/>
                        <a:pt x="4354" y="743"/>
                      </a:cubicBezTo>
                      <a:lnTo>
                        <a:pt x="4359" y="743"/>
                      </a:lnTo>
                      <a:cubicBezTo>
                        <a:pt x="4857" y="743"/>
                        <a:pt x="5331" y="843"/>
                        <a:pt x="5765" y="1024"/>
                      </a:cubicBezTo>
                      <a:cubicBezTo>
                        <a:pt x="6533" y="555"/>
                        <a:pt x="7699" y="0"/>
                        <a:pt x="8238" y="539"/>
                      </a:cubicBezTo>
                      <a:cubicBezTo>
                        <a:pt x="8687" y="988"/>
                        <a:pt x="8409" y="1935"/>
                        <a:pt x="7753" y="3008"/>
                      </a:cubicBezTo>
                      <a:close/>
                      <a:moveTo>
                        <a:pt x="6209" y="1245"/>
                      </a:moveTo>
                      <a:cubicBezTo>
                        <a:pt x="6754" y="1564"/>
                        <a:pt x="7211" y="2020"/>
                        <a:pt x="7531" y="2565"/>
                      </a:cubicBezTo>
                      <a:cubicBezTo>
                        <a:pt x="8028" y="1682"/>
                        <a:pt x="8155" y="1044"/>
                        <a:pt x="7944" y="833"/>
                      </a:cubicBezTo>
                      <a:cubicBezTo>
                        <a:pt x="7752" y="641"/>
                        <a:pt x="7152" y="711"/>
                        <a:pt x="6209" y="1245"/>
                      </a:cubicBezTo>
                      <a:close/>
                      <a:moveTo>
                        <a:pt x="1088" y="4420"/>
                      </a:moveTo>
                      <a:cubicBezTo>
                        <a:pt x="1088" y="4535"/>
                        <a:pt x="1181" y="4629"/>
                        <a:pt x="1296" y="4629"/>
                      </a:cubicBezTo>
                      <a:lnTo>
                        <a:pt x="1842" y="4629"/>
                      </a:lnTo>
                      <a:cubicBezTo>
                        <a:pt x="1863" y="5080"/>
                        <a:pt x="1954" y="5513"/>
                        <a:pt x="2109" y="5908"/>
                      </a:cubicBezTo>
                      <a:lnTo>
                        <a:pt x="1806" y="5907"/>
                      </a:lnTo>
                      <a:lnTo>
                        <a:pt x="1806" y="5907"/>
                      </a:lnTo>
                      <a:cubicBezTo>
                        <a:pt x="1691" y="5907"/>
                        <a:pt x="1598" y="6000"/>
                        <a:pt x="1598" y="6115"/>
                      </a:cubicBezTo>
                      <a:cubicBezTo>
                        <a:pt x="1598" y="6230"/>
                        <a:pt x="1691" y="6323"/>
                        <a:pt x="1806" y="6324"/>
                      </a:cubicBezTo>
                      <a:lnTo>
                        <a:pt x="2303" y="6324"/>
                      </a:lnTo>
                      <a:cubicBezTo>
                        <a:pt x="2378" y="6460"/>
                        <a:pt x="2461" y="6589"/>
                        <a:pt x="2552" y="6710"/>
                      </a:cubicBezTo>
                      <a:cubicBezTo>
                        <a:pt x="2707" y="6915"/>
                        <a:pt x="2879" y="7090"/>
                        <a:pt x="3064" y="7233"/>
                      </a:cubicBezTo>
                      <a:cubicBezTo>
                        <a:pt x="3182" y="7156"/>
                        <a:pt x="3304" y="7072"/>
                        <a:pt x="3428" y="6983"/>
                      </a:cubicBezTo>
                      <a:cubicBezTo>
                        <a:pt x="3230" y="6851"/>
                        <a:pt x="3047" y="6675"/>
                        <a:pt x="2884" y="6460"/>
                      </a:cubicBezTo>
                      <a:cubicBezTo>
                        <a:pt x="2851" y="6416"/>
                        <a:pt x="2820" y="6371"/>
                        <a:pt x="2790" y="6325"/>
                      </a:cubicBezTo>
                      <a:lnTo>
                        <a:pt x="3401" y="6326"/>
                      </a:lnTo>
                      <a:cubicBezTo>
                        <a:pt x="3424" y="6436"/>
                        <a:pt x="3450" y="6542"/>
                        <a:pt x="3478" y="6642"/>
                      </a:cubicBezTo>
                      <a:cubicBezTo>
                        <a:pt x="3503" y="6731"/>
                        <a:pt x="3529" y="6814"/>
                        <a:pt x="3556" y="6891"/>
                      </a:cubicBezTo>
                      <a:cubicBezTo>
                        <a:pt x="3670" y="6807"/>
                        <a:pt x="3787" y="6717"/>
                        <a:pt x="3906" y="6623"/>
                      </a:cubicBezTo>
                      <a:cubicBezTo>
                        <a:pt x="3897" y="6594"/>
                        <a:pt x="3888" y="6563"/>
                        <a:pt x="3879" y="6530"/>
                      </a:cubicBezTo>
                      <a:cubicBezTo>
                        <a:pt x="3861" y="6465"/>
                        <a:pt x="3843" y="6397"/>
                        <a:pt x="3827" y="6326"/>
                      </a:cubicBezTo>
                      <a:lnTo>
                        <a:pt x="4269" y="6327"/>
                      </a:lnTo>
                      <a:cubicBezTo>
                        <a:pt x="4424" y="6196"/>
                        <a:pt x="4582" y="6058"/>
                        <a:pt x="4743" y="5912"/>
                      </a:cubicBezTo>
                      <a:lnTo>
                        <a:pt x="3747" y="5910"/>
                      </a:lnTo>
                      <a:cubicBezTo>
                        <a:pt x="3685" y="5523"/>
                        <a:pt x="3648" y="5088"/>
                        <a:pt x="3640" y="4632"/>
                      </a:cubicBezTo>
                      <a:lnTo>
                        <a:pt x="4935" y="4634"/>
                      </a:lnTo>
                      <a:cubicBezTo>
                        <a:pt x="4926" y="5088"/>
                        <a:pt x="4890" y="5485"/>
                        <a:pt x="4838" y="5823"/>
                      </a:cubicBezTo>
                      <a:cubicBezTo>
                        <a:pt x="4994" y="5679"/>
                        <a:pt x="5152" y="5528"/>
                        <a:pt x="5311" y="5369"/>
                      </a:cubicBezTo>
                      <a:cubicBezTo>
                        <a:pt x="5332" y="5128"/>
                        <a:pt x="5346" y="4881"/>
                        <a:pt x="5351" y="4635"/>
                      </a:cubicBezTo>
                      <a:lnTo>
                        <a:pt x="6006" y="4635"/>
                      </a:lnTo>
                      <a:cubicBezTo>
                        <a:pt x="6132" y="4495"/>
                        <a:pt x="6252" y="4356"/>
                        <a:pt x="6365" y="4220"/>
                      </a:cubicBezTo>
                      <a:lnTo>
                        <a:pt x="5351" y="4218"/>
                      </a:lnTo>
                      <a:cubicBezTo>
                        <a:pt x="5344" y="3800"/>
                        <a:pt x="5313" y="3378"/>
                        <a:pt x="5258" y="2987"/>
                      </a:cubicBezTo>
                      <a:lnTo>
                        <a:pt x="6169" y="2988"/>
                      </a:lnTo>
                      <a:cubicBezTo>
                        <a:pt x="6319" y="3335"/>
                        <a:pt x="6412" y="3721"/>
                        <a:pt x="6443" y="4126"/>
                      </a:cubicBezTo>
                      <a:cubicBezTo>
                        <a:pt x="6571" y="3970"/>
                        <a:pt x="6691" y="3817"/>
                        <a:pt x="6803" y="3667"/>
                      </a:cubicBezTo>
                      <a:cubicBezTo>
                        <a:pt x="6760" y="3432"/>
                        <a:pt x="6699" y="3205"/>
                        <a:pt x="6618" y="2989"/>
                      </a:cubicBezTo>
                      <a:lnTo>
                        <a:pt x="6902" y="2989"/>
                      </a:lnTo>
                      <a:lnTo>
                        <a:pt x="6903" y="2989"/>
                      </a:lnTo>
                      <a:cubicBezTo>
                        <a:pt x="7017" y="2989"/>
                        <a:pt x="7110" y="2896"/>
                        <a:pt x="7111" y="2782"/>
                      </a:cubicBezTo>
                      <a:cubicBezTo>
                        <a:pt x="7111" y="2667"/>
                        <a:pt x="7018" y="2573"/>
                        <a:pt x="6903" y="2573"/>
                      </a:cubicBezTo>
                      <a:lnTo>
                        <a:pt x="6430" y="2573"/>
                      </a:lnTo>
                      <a:cubicBezTo>
                        <a:pt x="6349" y="2420"/>
                        <a:pt x="6258" y="2275"/>
                        <a:pt x="6156" y="2140"/>
                      </a:cubicBezTo>
                      <a:cubicBezTo>
                        <a:pt x="5681" y="1508"/>
                        <a:pt x="5043" y="1160"/>
                        <a:pt x="4356" y="1159"/>
                      </a:cubicBezTo>
                      <a:cubicBezTo>
                        <a:pt x="4345" y="1159"/>
                        <a:pt x="4334" y="1160"/>
                        <a:pt x="4323" y="1160"/>
                      </a:cubicBezTo>
                      <a:cubicBezTo>
                        <a:pt x="4313" y="1159"/>
                        <a:pt x="4302" y="1159"/>
                        <a:pt x="4292" y="1159"/>
                      </a:cubicBezTo>
                      <a:cubicBezTo>
                        <a:pt x="4271" y="1159"/>
                        <a:pt x="4251" y="1161"/>
                        <a:pt x="4231" y="1163"/>
                      </a:cubicBezTo>
                      <a:cubicBezTo>
                        <a:pt x="3426" y="1215"/>
                        <a:pt x="2720" y="1759"/>
                        <a:pt x="2287" y="2567"/>
                      </a:cubicBezTo>
                      <a:lnTo>
                        <a:pt x="1811" y="2566"/>
                      </a:lnTo>
                      <a:lnTo>
                        <a:pt x="1811" y="2566"/>
                      </a:lnTo>
                      <a:cubicBezTo>
                        <a:pt x="1696" y="2566"/>
                        <a:pt x="1603" y="2659"/>
                        <a:pt x="1603" y="2774"/>
                      </a:cubicBezTo>
                      <a:cubicBezTo>
                        <a:pt x="1603" y="2889"/>
                        <a:pt x="1696" y="2982"/>
                        <a:pt x="1810" y="2982"/>
                      </a:cubicBezTo>
                      <a:lnTo>
                        <a:pt x="2097" y="2983"/>
                      </a:lnTo>
                      <a:cubicBezTo>
                        <a:pt x="1954" y="3358"/>
                        <a:pt x="1865" y="3774"/>
                        <a:pt x="1843" y="4213"/>
                      </a:cubicBezTo>
                      <a:lnTo>
                        <a:pt x="1297" y="4213"/>
                      </a:lnTo>
                      <a:lnTo>
                        <a:pt x="1296" y="4213"/>
                      </a:lnTo>
                      <a:cubicBezTo>
                        <a:pt x="1182" y="4213"/>
                        <a:pt x="1088" y="4306"/>
                        <a:pt x="1088" y="4420"/>
                      </a:cubicBezTo>
                      <a:close/>
                      <a:moveTo>
                        <a:pt x="2471" y="7591"/>
                      </a:moveTo>
                      <a:cubicBezTo>
                        <a:pt x="2210" y="7435"/>
                        <a:pt x="1967" y="7246"/>
                        <a:pt x="1747" y="7025"/>
                      </a:cubicBezTo>
                      <a:cubicBezTo>
                        <a:pt x="1527" y="6805"/>
                        <a:pt x="1339" y="6562"/>
                        <a:pt x="1185" y="6302"/>
                      </a:cubicBezTo>
                      <a:cubicBezTo>
                        <a:pt x="688" y="7201"/>
                        <a:pt x="627" y="7775"/>
                        <a:pt x="815" y="7963"/>
                      </a:cubicBezTo>
                      <a:cubicBezTo>
                        <a:pt x="1019" y="8168"/>
                        <a:pt x="1628" y="8053"/>
                        <a:pt x="2471" y="7591"/>
                      </a:cubicBezTo>
                      <a:close/>
                      <a:moveTo>
                        <a:pt x="6897" y="4221"/>
                      </a:moveTo>
                      <a:cubicBezTo>
                        <a:pt x="6750" y="4405"/>
                        <a:pt x="6597" y="4589"/>
                        <a:pt x="6439" y="4772"/>
                      </a:cubicBezTo>
                      <a:cubicBezTo>
                        <a:pt x="6401" y="5186"/>
                        <a:pt x="6299" y="5574"/>
                        <a:pt x="6144" y="5914"/>
                      </a:cubicBezTo>
                      <a:lnTo>
                        <a:pt x="5350" y="5912"/>
                      </a:lnTo>
                      <a:cubicBezTo>
                        <a:pt x="5137" y="6117"/>
                        <a:pt x="4917" y="6316"/>
                        <a:pt x="4695" y="6507"/>
                      </a:cubicBezTo>
                      <a:cubicBezTo>
                        <a:pt x="4559" y="6996"/>
                        <a:pt x="4397" y="7254"/>
                        <a:pt x="4296" y="7273"/>
                      </a:cubicBezTo>
                      <a:cubicBezTo>
                        <a:pt x="4287" y="7273"/>
                        <a:pt x="4278" y="7273"/>
                        <a:pt x="4270" y="7272"/>
                      </a:cubicBezTo>
                      <a:cubicBezTo>
                        <a:pt x="4230" y="7259"/>
                        <a:pt x="4153" y="7195"/>
                        <a:pt x="4064" y="7024"/>
                      </a:cubicBezTo>
                      <a:cubicBezTo>
                        <a:pt x="3857" y="7184"/>
                        <a:pt x="3651" y="7335"/>
                        <a:pt x="3447" y="7475"/>
                      </a:cubicBezTo>
                      <a:cubicBezTo>
                        <a:pt x="3691" y="7596"/>
                        <a:pt x="3951" y="7669"/>
                        <a:pt x="4219" y="7686"/>
                      </a:cubicBezTo>
                      <a:cubicBezTo>
                        <a:pt x="4240" y="7689"/>
                        <a:pt x="4261" y="7691"/>
                        <a:pt x="4283" y="7691"/>
                      </a:cubicBezTo>
                      <a:cubicBezTo>
                        <a:pt x="4283" y="7691"/>
                        <a:pt x="4284" y="7691"/>
                        <a:pt x="4284" y="7691"/>
                      </a:cubicBezTo>
                      <a:cubicBezTo>
                        <a:pt x="4294" y="7691"/>
                        <a:pt x="4304" y="7690"/>
                        <a:pt x="4314" y="7690"/>
                      </a:cubicBezTo>
                      <a:cubicBezTo>
                        <a:pt x="4326" y="7690"/>
                        <a:pt x="4338" y="7691"/>
                        <a:pt x="4350" y="7691"/>
                      </a:cubicBezTo>
                      <a:lnTo>
                        <a:pt x="4353" y="7691"/>
                      </a:lnTo>
                      <a:cubicBezTo>
                        <a:pt x="5193" y="7691"/>
                        <a:pt x="5938" y="7153"/>
                        <a:pt x="6396" y="6330"/>
                      </a:cubicBezTo>
                      <a:lnTo>
                        <a:pt x="6898" y="6331"/>
                      </a:lnTo>
                      <a:lnTo>
                        <a:pt x="6898" y="6331"/>
                      </a:lnTo>
                      <a:cubicBezTo>
                        <a:pt x="7013" y="6331"/>
                        <a:pt x="7106" y="6238"/>
                        <a:pt x="7106" y="6123"/>
                      </a:cubicBezTo>
                      <a:cubicBezTo>
                        <a:pt x="7106" y="6008"/>
                        <a:pt x="7013" y="5915"/>
                        <a:pt x="6898" y="5915"/>
                      </a:cubicBezTo>
                      <a:lnTo>
                        <a:pt x="6593" y="5914"/>
                      </a:lnTo>
                      <a:cubicBezTo>
                        <a:pt x="6747" y="5527"/>
                        <a:pt x="6843" y="5095"/>
                        <a:pt x="6866" y="4637"/>
                      </a:cubicBezTo>
                      <a:lnTo>
                        <a:pt x="7412" y="4638"/>
                      </a:lnTo>
                      <a:lnTo>
                        <a:pt x="7412" y="4638"/>
                      </a:lnTo>
                      <a:cubicBezTo>
                        <a:pt x="7527" y="4638"/>
                        <a:pt x="7620" y="4545"/>
                        <a:pt x="7620" y="4430"/>
                      </a:cubicBezTo>
                      <a:cubicBezTo>
                        <a:pt x="7620" y="4315"/>
                        <a:pt x="7527" y="4222"/>
                        <a:pt x="7412" y="4221"/>
                      </a:cubicBezTo>
                      <a:lnTo>
                        <a:pt x="6897" y="4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  <p:grpSp>
            <p:nvGrpSpPr>
              <p:cNvPr id="15" name="组合 14" descr="02a654bd-463c-4174-af0a-65c10a59932e"/>
              <p:cNvGrpSpPr/>
              <p:nvPr/>
            </p:nvGrpSpPr>
            <p:grpSpPr>
              <a:xfrm>
                <a:off x="673100" y="2913516"/>
                <a:ext cx="3496354" cy="1635388"/>
                <a:chOff x="673100" y="2387925"/>
                <a:chExt cx="1733919" cy="1635388"/>
              </a:xfrm>
            </p:grpSpPr>
            <p:sp>
              <p:nvSpPr>
                <p:cNvPr id="29" name="Text1" descr="b09ea9be-d4ec-4147-8fc1-5d3c147d9c76"/>
                <p:cNvSpPr txBox="1"/>
                <p:nvPr/>
              </p:nvSpPr>
              <p:spPr>
                <a:xfrm>
                  <a:off x="673100" y="2834688"/>
                  <a:ext cx="1733919" cy="1188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/>
                    <a:t>三亚位于海南岛的最南端，拥有得天独厚的地理位置，是中国著名的旅游胜地。</a:t>
                  </a:r>
                  <a:endParaRPr lang="en-US" dirty="0"/>
                </a:p>
              </p:txBody>
            </p:sp>
            <p:sp>
              <p:nvSpPr>
                <p:cNvPr id="30" name="Bullet1" descr="a4a9269f-655a-40ca-a369-858fc60913d1"/>
                <p:cNvSpPr/>
                <p:nvPr/>
              </p:nvSpPr>
              <p:spPr>
                <a:xfrm>
                  <a:off x="673100" y="2387925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lvl="0" algn="ctr"/>
                  <a:r>
                    <a:rPr lang="zh-CN" altLang="en-US" b="1" dirty="0"/>
                    <a:t>地理位置</a:t>
                  </a:r>
                  <a:endParaRPr lang="en-US" dirty="0"/>
                </a:p>
              </p:txBody>
            </p:sp>
          </p:grpSp>
        </p:grpSp>
        <p:grpSp>
          <p:nvGrpSpPr>
            <p:cNvPr id="35" name="组合 34" descr="008b5cf5-61a9-4165-8818-60f856e364ad"/>
            <p:cNvGrpSpPr/>
            <p:nvPr/>
          </p:nvGrpSpPr>
          <p:grpSpPr>
            <a:xfrm>
              <a:off x="4347823" y="2163997"/>
              <a:ext cx="3496354" cy="2384907"/>
              <a:chOff x="4347823" y="2163997"/>
              <a:chExt cx="3496354" cy="2384907"/>
            </a:xfrm>
          </p:grpSpPr>
          <p:grpSp>
            <p:nvGrpSpPr>
              <p:cNvPr id="16" name="组合 15" descr="5437a05e-81b2-49db-b194-c6e32aa470a4"/>
              <p:cNvGrpSpPr/>
              <p:nvPr/>
            </p:nvGrpSpPr>
            <p:grpSpPr>
              <a:xfrm>
                <a:off x="5827091" y="2163997"/>
                <a:ext cx="537820" cy="537824"/>
                <a:chOff x="3093525" y="2163997"/>
                <a:chExt cx="537820" cy="537824"/>
              </a:xfrm>
            </p:grpSpPr>
            <p:sp>
              <p:nvSpPr>
                <p:cNvPr id="27" name="椭圆 26" descr="f8b51c5f-c9e2-44c1-acb8-7b8d224346a2"/>
                <p:cNvSpPr/>
                <p:nvPr/>
              </p:nvSpPr>
              <p:spPr>
                <a:xfrm>
                  <a:off x="3093525" y="2163997"/>
                  <a:ext cx="537820" cy="537824"/>
                </a:xfrm>
                <a:prstGeom prst="ellipse">
                  <a:avLst/>
                </a:prstGeom>
                <a:solidFill>
                  <a:schemeClr val="accent2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Icon2" descr="bc77f362-73e2-45eb-b4c9-2169230f73d2"/>
                <p:cNvSpPr/>
                <p:nvPr/>
              </p:nvSpPr>
              <p:spPr bwMode="auto">
                <a:xfrm>
                  <a:off x="3225317" y="2299285"/>
                  <a:ext cx="274236" cy="267248"/>
                </a:xfrm>
                <a:custGeom>
                  <a:avLst/>
                  <a:gdLst>
                    <a:gd name="T0" fmla="*/ 3648 w 8687"/>
                    <a:gd name="T1" fmla="*/ 1743 h 8477"/>
                    <a:gd name="T2" fmla="*/ 4836 w 8687"/>
                    <a:gd name="T3" fmla="*/ 2987 h 8477"/>
                    <a:gd name="T4" fmla="*/ 4935 w 8687"/>
                    <a:gd name="T5" fmla="*/ 4218 h 8477"/>
                    <a:gd name="T6" fmla="*/ 4901 w 8687"/>
                    <a:gd name="T7" fmla="*/ 1673 h 8477"/>
                    <a:gd name="T8" fmla="*/ 4305 w 8687"/>
                    <a:gd name="T9" fmla="*/ 1577 h 8477"/>
                    <a:gd name="T10" fmla="*/ 4758 w 8687"/>
                    <a:gd name="T11" fmla="*/ 2570 h 8477"/>
                    <a:gd name="T12" fmla="*/ 2544 w 8687"/>
                    <a:gd name="T13" fmla="*/ 2983 h 8477"/>
                    <a:gd name="T14" fmla="*/ 3322 w 8687"/>
                    <a:gd name="T15" fmla="*/ 2984 h 8477"/>
                    <a:gd name="T16" fmla="*/ 5171 w 8687"/>
                    <a:gd name="T17" fmla="*/ 6328 h 8477"/>
                    <a:gd name="T18" fmla="*/ 3224 w 8687"/>
                    <a:gd name="T19" fmla="*/ 4631 h 8477"/>
                    <a:gd name="T20" fmla="*/ 3326 w 8687"/>
                    <a:gd name="T21" fmla="*/ 5910 h 8477"/>
                    <a:gd name="T22" fmla="*/ 4355 w 8687"/>
                    <a:gd name="T23" fmla="*/ 8107 h 8477"/>
                    <a:gd name="T24" fmla="*/ 2916 w 8687"/>
                    <a:gd name="T25" fmla="*/ 7817 h 8477"/>
                    <a:gd name="T26" fmla="*/ 960 w 8687"/>
                    <a:gd name="T27" fmla="*/ 5857 h 8477"/>
                    <a:gd name="T28" fmla="*/ 4359 w 8687"/>
                    <a:gd name="T29" fmla="*/ 743 h 8477"/>
                    <a:gd name="T30" fmla="*/ 7753 w 8687"/>
                    <a:gd name="T31" fmla="*/ 3008 h 8477"/>
                    <a:gd name="T32" fmla="*/ 7944 w 8687"/>
                    <a:gd name="T33" fmla="*/ 833 h 8477"/>
                    <a:gd name="T34" fmla="*/ 1296 w 8687"/>
                    <a:gd name="T35" fmla="*/ 4629 h 8477"/>
                    <a:gd name="T36" fmla="*/ 1806 w 8687"/>
                    <a:gd name="T37" fmla="*/ 5907 h 8477"/>
                    <a:gd name="T38" fmla="*/ 1806 w 8687"/>
                    <a:gd name="T39" fmla="*/ 6324 h 8477"/>
                    <a:gd name="T40" fmla="*/ 3064 w 8687"/>
                    <a:gd name="T41" fmla="*/ 7233 h 8477"/>
                    <a:gd name="T42" fmla="*/ 2790 w 8687"/>
                    <a:gd name="T43" fmla="*/ 6325 h 8477"/>
                    <a:gd name="T44" fmla="*/ 3556 w 8687"/>
                    <a:gd name="T45" fmla="*/ 6891 h 8477"/>
                    <a:gd name="T46" fmla="*/ 3827 w 8687"/>
                    <a:gd name="T47" fmla="*/ 6326 h 8477"/>
                    <a:gd name="T48" fmla="*/ 3747 w 8687"/>
                    <a:gd name="T49" fmla="*/ 5910 h 8477"/>
                    <a:gd name="T50" fmla="*/ 4838 w 8687"/>
                    <a:gd name="T51" fmla="*/ 5823 h 8477"/>
                    <a:gd name="T52" fmla="*/ 6006 w 8687"/>
                    <a:gd name="T53" fmla="*/ 4635 h 8477"/>
                    <a:gd name="T54" fmla="*/ 5258 w 8687"/>
                    <a:gd name="T55" fmla="*/ 2987 h 8477"/>
                    <a:gd name="T56" fmla="*/ 6803 w 8687"/>
                    <a:gd name="T57" fmla="*/ 3667 h 8477"/>
                    <a:gd name="T58" fmla="*/ 6903 w 8687"/>
                    <a:gd name="T59" fmla="*/ 2989 h 8477"/>
                    <a:gd name="T60" fmla="*/ 6430 w 8687"/>
                    <a:gd name="T61" fmla="*/ 2573 h 8477"/>
                    <a:gd name="T62" fmla="*/ 4323 w 8687"/>
                    <a:gd name="T63" fmla="*/ 1160 h 8477"/>
                    <a:gd name="T64" fmla="*/ 2287 w 8687"/>
                    <a:gd name="T65" fmla="*/ 2567 h 8477"/>
                    <a:gd name="T66" fmla="*/ 1603 w 8687"/>
                    <a:gd name="T67" fmla="*/ 2774 h 8477"/>
                    <a:gd name="T68" fmla="*/ 1843 w 8687"/>
                    <a:gd name="T69" fmla="*/ 4213 h 8477"/>
                    <a:gd name="T70" fmla="*/ 1088 w 8687"/>
                    <a:gd name="T71" fmla="*/ 4420 h 8477"/>
                    <a:gd name="T72" fmla="*/ 1185 w 8687"/>
                    <a:gd name="T73" fmla="*/ 6302 h 8477"/>
                    <a:gd name="T74" fmla="*/ 6897 w 8687"/>
                    <a:gd name="T75" fmla="*/ 4221 h 8477"/>
                    <a:gd name="T76" fmla="*/ 5350 w 8687"/>
                    <a:gd name="T77" fmla="*/ 5912 h 8477"/>
                    <a:gd name="T78" fmla="*/ 4270 w 8687"/>
                    <a:gd name="T79" fmla="*/ 7272 h 8477"/>
                    <a:gd name="T80" fmla="*/ 4219 w 8687"/>
                    <a:gd name="T81" fmla="*/ 7686 h 8477"/>
                    <a:gd name="T82" fmla="*/ 4314 w 8687"/>
                    <a:gd name="T83" fmla="*/ 7690 h 8477"/>
                    <a:gd name="T84" fmla="*/ 6396 w 8687"/>
                    <a:gd name="T85" fmla="*/ 6330 h 8477"/>
                    <a:gd name="T86" fmla="*/ 7106 w 8687"/>
                    <a:gd name="T87" fmla="*/ 6123 h 8477"/>
                    <a:gd name="T88" fmla="*/ 6866 w 8687"/>
                    <a:gd name="T89" fmla="*/ 4637 h 8477"/>
                    <a:gd name="T90" fmla="*/ 7620 w 8687"/>
                    <a:gd name="T91" fmla="*/ 4430 h 8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687" h="8477">
                      <a:moveTo>
                        <a:pt x="3395" y="2568"/>
                      </a:moveTo>
                      <a:lnTo>
                        <a:pt x="2764" y="2567"/>
                      </a:lnTo>
                      <a:cubicBezTo>
                        <a:pt x="2999" y="2198"/>
                        <a:pt x="3303" y="1911"/>
                        <a:pt x="3648" y="1743"/>
                      </a:cubicBezTo>
                      <a:cubicBezTo>
                        <a:pt x="3544" y="1971"/>
                        <a:pt x="3460" y="2253"/>
                        <a:pt x="3395" y="2568"/>
                      </a:cubicBezTo>
                      <a:close/>
                      <a:moveTo>
                        <a:pt x="4935" y="4218"/>
                      </a:moveTo>
                      <a:cubicBezTo>
                        <a:pt x="4927" y="3745"/>
                        <a:pt x="4890" y="3334"/>
                        <a:pt x="4836" y="2987"/>
                      </a:cubicBezTo>
                      <a:lnTo>
                        <a:pt x="3744" y="2985"/>
                      </a:lnTo>
                      <a:cubicBezTo>
                        <a:pt x="3689" y="3332"/>
                        <a:pt x="3650" y="3743"/>
                        <a:pt x="3641" y="4216"/>
                      </a:cubicBezTo>
                      <a:lnTo>
                        <a:pt x="4935" y="4218"/>
                      </a:lnTo>
                      <a:close/>
                      <a:moveTo>
                        <a:pt x="5949" y="2572"/>
                      </a:moveTo>
                      <a:cubicBezTo>
                        <a:pt x="5909" y="2510"/>
                        <a:pt x="5868" y="2449"/>
                        <a:pt x="5824" y="2390"/>
                      </a:cubicBezTo>
                      <a:cubicBezTo>
                        <a:pt x="5562" y="2043"/>
                        <a:pt x="5245" y="1799"/>
                        <a:pt x="4901" y="1673"/>
                      </a:cubicBezTo>
                      <a:cubicBezTo>
                        <a:pt x="5020" y="1913"/>
                        <a:pt x="5115" y="2222"/>
                        <a:pt x="5186" y="2571"/>
                      </a:cubicBezTo>
                      <a:lnTo>
                        <a:pt x="5949" y="2572"/>
                      </a:lnTo>
                      <a:close/>
                      <a:moveTo>
                        <a:pt x="4305" y="1577"/>
                      </a:moveTo>
                      <a:cubicBezTo>
                        <a:pt x="4294" y="1577"/>
                        <a:pt x="4283" y="1578"/>
                        <a:pt x="4272" y="1578"/>
                      </a:cubicBezTo>
                      <a:cubicBezTo>
                        <a:pt x="4156" y="1613"/>
                        <a:pt x="3965" y="1946"/>
                        <a:pt x="3823" y="2569"/>
                      </a:cubicBezTo>
                      <a:lnTo>
                        <a:pt x="4758" y="2570"/>
                      </a:lnTo>
                      <a:cubicBezTo>
                        <a:pt x="4615" y="1935"/>
                        <a:pt x="4421" y="1600"/>
                        <a:pt x="4305" y="1577"/>
                      </a:cubicBezTo>
                      <a:close/>
                      <a:moveTo>
                        <a:pt x="3322" y="2984"/>
                      </a:moveTo>
                      <a:lnTo>
                        <a:pt x="2544" y="2983"/>
                      </a:lnTo>
                      <a:cubicBezTo>
                        <a:pt x="2385" y="3349"/>
                        <a:pt x="2284" y="3767"/>
                        <a:pt x="2259" y="4214"/>
                      </a:cubicBezTo>
                      <a:lnTo>
                        <a:pt x="3225" y="4215"/>
                      </a:lnTo>
                      <a:cubicBezTo>
                        <a:pt x="3233" y="3797"/>
                        <a:pt x="3265" y="3375"/>
                        <a:pt x="3322" y="2984"/>
                      </a:cubicBezTo>
                      <a:close/>
                      <a:moveTo>
                        <a:pt x="4893" y="7179"/>
                      </a:moveTo>
                      <a:cubicBezTo>
                        <a:pt x="5292" y="7034"/>
                        <a:pt x="5645" y="6734"/>
                        <a:pt x="5914" y="6329"/>
                      </a:cubicBezTo>
                      <a:lnTo>
                        <a:pt x="5171" y="6328"/>
                      </a:lnTo>
                      <a:cubicBezTo>
                        <a:pt x="5100" y="6658"/>
                        <a:pt x="5008" y="6950"/>
                        <a:pt x="4893" y="7179"/>
                      </a:cubicBezTo>
                      <a:close/>
                      <a:moveTo>
                        <a:pt x="3326" y="5910"/>
                      </a:moveTo>
                      <a:cubicBezTo>
                        <a:pt x="3266" y="5517"/>
                        <a:pt x="3232" y="5083"/>
                        <a:pt x="3224" y="4631"/>
                      </a:cubicBezTo>
                      <a:lnTo>
                        <a:pt x="2259" y="4630"/>
                      </a:lnTo>
                      <a:cubicBezTo>
                        <a:pt x="2282" y="5088"/>
                        <a:pt x="2385" y="5523"/>
                        <a:pt x="2560" y="5908"/>
                      </a:cubicBezTo>
                      <a:lnTo>
                        <a:pt x="3326" y="5910"/>
                      </a:lnTo>
                      <a:close/>
                      <a:moveTo>
                        <a:pt x="7753" y="3008"/>
                      </a:moveTo>
                      <a:cubicBezTo>
                        <a:pt x="7936" y="3446"/>
                        <a:pt x="8037" y="3927"/>
                        <a:pt x="8037" y="4430"/>
                      </a:cubicBezTo>
                      <a:cubicBezTo>
                        <a:pt x="8034" y="6458"/>
                        <a:pt x="6382" y="8107"/>
                        <a:pt x="4355" y="8107"/>
                      </a:cubicBezTo>
                      <a:lnTo>
                        <a:pt x="4354" y="8107"/>
                      </a:lnTo>
                      <a:lnTo>
                        <a:pt x="4349" y="8107"/>
                      </a:lnTo>
                      <a:cubicBezTo>
                        <a:pt x="3848" y="8107"/>
                        <a:pt x="3363" y="8006"/>
                        <a:pt x="2916" y="7817"/>
                      </a:cubicBezTo>
                      <a:cubicBezTo>
                        <a:pt x="2231" y="8226"/>
                        <a:pt x="1603" y="8477"/>
                        <a:pt x="1127" y="8477"/>
                      </a:cubicBezTo>
                      <a:cubicBezTo>
                        <a:pt x="878" y="8477"/>
                        <a:pt x="671" y="8408"/>
                        <a:pt x="520" y="8257"/>
                      </a:cubicBezTo>
                      <a:cubicBezTo>
                        <a:pt x="0" y="7737"/>
                        <a:pt x="495" y="6637"/>
                        <a:pt x="960" y="5857"/>
                      </a:cubicBezTo>
                      <a:cubicBezTo>
                        <a:pt x="771" y="5408"/>
                        <a:pt x="671" y="4922"/>
                        <a:pt x="672" y="4420"/>
                      </a:cubicBezTo>
                      <a:cubicBezTo>
                        <a:pt x="675" y="2392"/>
                        <a:pt x="2327" y="743"/>
                        <a:pt x="4354" y="743"/>
                      </a:cubicBezTo>
                      <a:lnTo>
                        <a:pt x="4359" y="743"/>
                      </a:lnTo>
                      <a:cubicBezTo>
                        <a:pt x="4857" y="743"/>
                        <a:pt x="5331" y="843"/>
                        <a:pt x="5765" y="1024"/>
                      </a:cubicBezTo>
                      <a:cubicBezTo>
                        <a:pt x="6533" y="555"/>
                        <a:pt x="7699" y="0"/>
                        <a:pt x="8238" y="539"/>
                      </a:cubicBezTo>
                      <a:cubicBezTo>
                        <a:pt x="8687" y="988"/>
                        <a:pt x="8409" y="1935"/>
                        <a:pt x="7753" y="3008"/>
                      </a:cubicBezTo>
                      <a:close/>
                      <a:moveTo>
                        <a:pt x="6209" y="1245"/>
                      </a:moveTo>
                      <a:cubicBezTo>
                        <a:pt x="6754" y="1564"/>
                        <a:pt x="7211" y="2020"/>
                        <a:pt x="7531" y="2565"/>
                      </a:cubicBezTo>
                      <a:cubicBezTo>
                        <a:pt x="8028" y="1682"/>
                        <a:pt x="8155" y="1044"/>
                        <a:pt x="7944" y="833"/>
                      </a:cubicBezTo>
                      <a:cubicBezTo>
                        <a:pt x="7752" y="641"/>
                        <a:pt x="7152" y="711"/>
                        <a:pt x="6209" y="1245"/>
                      </a:cubicBezTo>
                      <a:close/>
                      <a:moveTo>
                        <a:pt x="1088" y="4420"/>
                      </a:moveTo>
                      <a:cubicBezTo>
                        <a:pt x="1088" y="4535"/>
                        <a:pt x="1181" y="4629"/>
                        <a:pt x="1296" y="4629"/>
                      </a:cubicBezTo>
                      <a:lnTo>
                        <a:pt x="1842" y="4629"/>
                      </a:lnTo>
                      <a:cubicBezTo>
                        <a:pt x="1863" y="5080"/>
                        <a:pt x="1954" y="5513"/>
                        <a:pt x="2109" y="5908"/>
                      </a:cubicBezTo>
                      <a:lnTo>
                        <a:pt x="1806" y="5907"/>
                      </a:lnTo>
                      <a:lnTo>
                        <a:pt x="1806" y="5907"/>
                      </a:lnTo>
                      <a:cubicBezTo>
                        <a:pt x="1691" y="5907"/>
                        <a:pt x="1598" y="6000"/>
                        <a:pt x="1598" y="6115"/>
                      </a:cubicBezTo>
                      <a:cubicBezTo>
                        <a:pt x="1598" y="6230"/>
                        <a:pt x="1691" y="6323"/>
                        <a:pt x="1806" y="6324"/>
                      </a:cubicBezTo>
                      <a:lnTo>
                        <a:pt x="2303" y="6324"/>
                      </a:lnTo>
                      <a:cubicBezTo>
                        <a:pt x="2378" y="6460"/>
                        <a:pt x="2461" y="6589"/>
                        <a:pt x="2552" y="6710"/>
                      </a:cubicBezTo>
                      <a:cubicBezTo>
                        <a:pt x="2707" y="6915"/>
                        <a:pt x="2879" y="7090"/>
                        <a:pt x="3064" y="7233"/>
                      </a:cubicBezTo>
                      <a:cubicBezTo>
                        <a:pt x="3182" y="7156"/>
                        <a:pt x="3304" y="7072"/>
                        <a:pt x="3428" y="6983"/>
                      </a:cubicBezTo>
                      <a:cubicBezTo>
                        <a:pt x="3230" y="6851"/>
                        <a:pt x="3047" y="6675"/>
                        <a:pt x="2884" y="6460"/>
                      </a:cubicBezTo>
                      <a:cubicBezTo>
                        <a:pt x="2851" y="6416"/>
                        <a:pt x="2820" y="6371"/>
                        <a:pt x="2790" y="6325"/>
                      </a:cubicBezTo>
                      <a:lnTo>
                        <a:pt x="3401" y="6326"/>
                      </a:lnTo>
                      <a:cubicBezTo>
                        <a:pt x="3424" y="6436"/>
                        <a:pt x="3450" y="6542"/>
                        <a:pt x="3478" y="6642"/>
                      </a:cubicBezTo>
                      <a:cubicBezTo>
                        <a:pt x="3503" y="6731"/>
                        <a:pt x="3529" y="6814"/>
                        <a:pt x="3556" y="6891"/>
                      </a:cubicBezTo>
                      <a:cubicBezTo>
                        <a:pt x="3670" y="6807"/>
                        <a:pt x="3787" y="6717"/>
                        <a:pt x="3906" y="6623"/>
                      </a:cubicBezTo>
                      <a:cubicBezTo>
                        <a:pt x="3897" y="6594"/>
                        <a:pt x="3888" y="6563"/>
                        <a:pt x="3879" y="6530"/>
                      </a:cubicBezTo>
                      <a:cubicBezTo>
                        <a:pt x="3861" y="6465"/>
                        <a:pt x="3843" y="6397"/>
                        <a:pt x="3827" y="6326"/>
                      </a:cubicBezTo>
                      <a:lnTo>
                        <a:pt x="4269" y="6327"/>
                      </a:lnTo>
                      <a:cubicBezTo>
                        <a:pt x="4424" y="6196"/>
                        <a:pt x="4582" y="6058"/>
                        <a:pt x="4743" y="5912"/>
                      </a:cubicBezTo>
                      <a:lnTo>
                        <a:pt x="3747" y="5910"/>
                      </a:lnTo>
                      <a:cubicBezTo>
                        <a:pt x="3685" y="5523"/>
                        <a:pt x="3648" y="5088"/>
                        <a:pt x="3640" y="4632"/>
                      </a:cubicBezTo>
                      <a:lnTo>
                        <a:pt x="4935" y="4634"/>
                      </a:lnTo>
                      <a:cubicBezTo>
                        <a:pt x="4926" y="5088"/>
                        <a:pt x="4890" y="5485"/>
                        <a:pt x="4838" y="5823"/>
                      </a:cubicBezTo>
                      <a:cubicBezTo>
                        <a:pt x="4994" y="5679"/>
                        <a:pt x="5152" y="5528"/>
                        <a:pt x="5311" y="5369"/>
                      </a:cubicBezTo>
                      <a:cubicBezTo>
                        <a:pt x="5332" y="5128"/>
                        <a:pt x="5346" y="4881"/>
                        <a:pt x="5351" y="4635"/>
                      </a:cubicBezTo>
                      <a:lnTo>
                        <a:pt x="6006" y="4635"/>
                      </a:lnTo>
                      <a:cubicBezTo>
                        <a:pt x="6132" y="4495"/>
                        <a:pt x="6252" y="4356"/>
                        <a:pt x="6365" y="4220"/>
                      </a:cubicBezTo>
                      <a:lnTo>
                        <a:pt x="5351" y="4218"/>
                      </a:lnTo>
                      <a:cubicBezTo>
                        <a:pt x="5344" y="3800"/>
                        <a:pt x="5313" y="3378"/>
                        <a:pt x="5258" y="2987"/>
                      </a:cubicBezTo>
                      <a:lnTo>
                        <a:pt x="6169" y="2988"/>
                      </a:lnTo>
                      <a:cubicBezTo>
                        <a:pt x="6319" y="3335"/>
                        <a:pt x="6412" y="3721"/>
                        <a:pt x="6443" y="4126"/>
                      </a:cubicBezTo>
                      <a:cubicBezTo>
                        <a:pt x="6571" y="3970"/>
                        <a:pt x="6691" y="3817"/>
                        <a:pt x="6803" y="3667"/>
                      </a:cubicBezTo>
                      <a:cubicBezTo>
                        <a:pt x="6760" y="3432"/>
                        <a:pt x="6699" y="3205"/>
                        <a:pt x="6618" y="2989"/>
                      </a:cubicBezTo>
                      <a:lnTo>
                        <a:pt x="6902" y="2989"/>
                      </a:lnTo>
                      <a:lnTo>
                        <a:pt x="6903" y="2989"/>
                      </a:lnTo>
                      <a:cubicBezTo>
                        <a:pt x="7017" y="2989"/>
                        <a:pt x="7110" y="2896"/>
                        <a:pt x="7111" y="2782"/>
                      </a:cubicBezTo>
                      <a:cubicBezTo>
                        <a:pt x="7111" y="2667"/>
                        <a:pt x="7018" y="2573"/>
                        <a:pt x="6903" y="2573"/>
                      </a:cubicBezTo>
                      <a:lnTo>
                        <a:pt x="6430" y="2573"/>
                      </a:lnTo>
                      <a:cubicBezTo>
                        <a:pt x="6349" y="2420"/>
                        <a:pt x="6258" y="2275"/>
                        <a:pt x="6156" y="2140"/>
                      </a:cubicBezTo>
                      <a:cubicBezTo>
                        <a:pt x="5681" y="1508"/>
                        <a:pt x="5043" y="1160"/>
                        <a:pt x="4356" y="1159"/>
                      </a:cubicBezTo>
                      <a:cubicBezTo>
                        <a:pt x="4345" y="1159"/>
                        <a:pt x="4334" y="1160"/>
                        <a:pt x="4323" y="1160"/>
                      </a:cubicBezTo>
                      <a:cubicBezTo>
                        <a:pt x="4313" y="1159"/>
                        <a:pt x="4302" y="1159"/>
                        <a:pt x="4292" y="1159"/>
                      </a:cubicBezTo>
                      <a:cubicBezTo>
                        <a:pt x="4271" y="1159"/>
                        <a:pt x="4251" y="1161"/>
                        <a:pt x="4231" y="1163"/>
                      </a:cubicBezTo>
                      <a:cubicBezTo>
                        <a:pt x="3426" y="1215"/>
                        <a:pt x="2720" y="1759"/>
                        <a:pt x="2287" y="2567"/>
                      </a:cubicBezTo>
                      <a:lnTo>
                        <a:pt x="1811" y="2566"/>
                      </a:lnTo>
                      <a:lnTo>
                        <a:pt x="1811" y="2566"/>
                      </a:lnTo>
                      <a:cubicBezTo>
                        <a:pt x="1696" y="2566"/>
                        <a:pt x="1603" y="2659"/>
                        <a:pt x="1603" y="2774"/>
                      </a:cubicBezTo>
                      <a:cubicBezTo>
                        <a:pt x="1603" y="2889"/>
                        <a:pt x="1696" y="2982"/>
                        <a:pt x="1810" y="2982"/>
                      </a:cubicBezTo>
                      <a:lnTo>
                        <a:pt x="2097" y="2983"/>
                      </a:lnTo>
                      <a:cubicBezTo>
                        <a:pt x="1954" y="3358"/>
                        <a:pt x="1865" y="3774"/>
                        <a:pt x="1843" y="4213"/>
                      </a:cubicBezTo>
                      <a:lnTo>
                        <a:pt x="1297" y="4213"/>
                      </a:lnTo>
                      <a:lnTo>
                        <a:pt x="1296" y="4213"/>
                      </a:lnTo>
                      <a:cubicBezTo>
                        <a:pt x="1182" y="4213"/>
                        <a:pt x="1088" y="4306"/>
                        <a:pt x="1088" y="4420"/>
                      </a:cubicBezTo>
                      <a:close/>
                      <a:moveTo>
                        <a:pt x="2471" y="7591"/>
                      </a:moveTo>
                      <a:cubicBezTo>
                        <a:pt x="2210" y="7435"/>
                        <a:pt x="1967" y="7246"/>
                        <a:pt x="1747" y="7025"/>
                      </a:cubicBezTo>
                      <a:cubicBezTo>
                        <a:pt x="1527" y="6805"/>
                        <a:pt x="1339" y="6562"/>
                        <a:pt x="1185" y="6302"/>
                      </a:cubicBezTo>
                      <a:cubicBezTo>
                        <a:pt x="688" y="7201"/>
                        <a:pt x="627" y="7775"/>
                        <a:pt x="815" y="7963"/>
                      </a:cubicBezTo>
                      <a:cubicBezTo>
                        <a:pt x="1019" y="8168"/>
                        <a:pt x="1628" y="8053"/>
                        <a:pt x="2471" y="7591"/>
                      </a:cubicBezTo>
                      <a:close/>
                      <a:moveTo>
                        <a:pt x="6897" y="4221"/>
                      </a:moveTo>
                      <a:cubicBezTo>
                        <a:pt x="6750" y="4405"/>
                        <a:pt x="6597" y="4589"/>
                        <a:pt x="6439" y="4772"/>
                      </a:cubicBezTo>
                      <a:cubicBezTo>
                        <a:pt x="6401" y="5186"/>
                        <a:pt x="6299" y="5574"/>
                        <a:pt x="6144" y="5914"/>
                      </a:cubicBezTo>
                      <a:lnTo>
                        <a:pt x="5350" y="5912"/>
                      </a:lnTo>
                      <a:cubicBezTo>
                        <a:pt x="5137" y="6117"/>
                        <a:pt x="4917" y="6316"/>
                        <a:pt x="4695" y="6507"/>
                      </a:cubicBezTo>
                      <a:cubicBezTo>
                        <a:pt x="4559" y="6996"/>
                        <a:pt x="4397" y="7254"/>
                        <a:pt x="4296" y="7273"/>
                      </a:cubicBezTo>
                      <a:cubicBezTo>
                        <a:pt x="4287" y="7273"/>
                        <a:pt x="4278" y="7273"/>
                        <a:pt x="4270" y="7272"/>
                      </a:cubicBezTo>
                      <a:cubicBezTo>
                        <a:pt x="4230" y="7259"/>
                        <a:pt x="4153" y="7195"/>
                        <a:pt x="4064" y="7024"/>
                      </a:cubicBezTo>
                      <a:cubicBezTo>
                        <a:pt x="3857" y="7184"/>
                        <a:pt x="3651" y="7335"/>
                        <a:pt x="3447" y="7475"/>
                      </a:cubicBezTo>
                      <a:cubicBezTo>
                        <a:pt x="3691" y="7596"/>
                        <a:pt x="3951" y="7669"/>
                        <a:pt x="4219" y="7686"/>
                      </a:cubicBezTo>
                      <a:cubicBezTo>
                        <a:pt x="4240" y="7689"/>
                        <a:pt x="4261" y="7691"/>
                        <a:pt x="4283" y="7691"/>
                      </a:cubicBezTo>
                      <a:cubicBezTo>
                        <a:pt x="4283" y="7691"/>
                        <a:pt x="4284" y="7691"/>
                        <a:pt x="4284" y="7691"/>
                      </a:cubicBezTo>
                      <a:cubicBezTo>
                        <a:pt x="4294" y="7691"/>
                        <a:pt x="4304" y="7690"/>
                        <a:pt x="4314" y="7690"/>
                      </a:cubicBezTo>
                      <a:cubicBezTo>
                        <a:pt x="4326" y="7690"/>
                        <a:pt x="4338" y="7691"/>
                        <a:pt x="4350" y="7691"/>
                      </a:cubicBezTo>
                      <a:lnTo>
                        <a:pt x="4353" y="7691"/>
                      </a:lnTo>
                      <a:cubicBezTo>
                        <a:pt x="5193" y="7691"/>
                        <a:pt x="5938" y="7153"/>
                        <a:pt x="6396" y="6330"/>
                      </a:cubicBezTo>
                      <a:lnTo>
                        <a:pt x="6898" y="6331"/>
                      </a:lnTo>
                      <a:lnTo>
                        <a:pt x="6898" y="6331"/>
                      </a:lnTo>
                      <a:cubicBezTo>
                        <a:pt x="7013" y="6331"/>
                        <a:pt x="7106" y="6238"/>
                        <a:pt x="7106" y="6123"/>
                      </a:cubicBezTo>
                      <a:cubicBezTo>
                        <a:pt x="7106" y="6008"/>
                        <a:pt x="7013" y="5915"/>
                        <a:pt x="6898" y="5915"/>
                      </a:cubicBezTo>
                      <a:lnTo>
                        <a:pt x="6593" y="5914"/>
                      </a:lnTo>
                      <a:cubicBezTo>
                        <a:pt x="6747" y="5527"/>
                        <a:pt x="6843" y="5095"/>
                        <a:pt x="6866" y="4637"/>
                      </a:cubicBezTo>
                      <a:lnTo>
                        <a:pt x="7412" y="4638"/>
                      </a:lnTo>
                      <a:lnTo>
                        <a:pt x="7412" y="4638"/>
                      </a:lnTo>
                      <a:cubicBezTo>
                        <a:pt x="7527" y="4638"/>
                        <a:pt x="7620" y="4545"/>
                        <a:pt x="7620" y="4430"/>
                      </a:cubicBezTo>
                      <a:cubicBezTo>
                        <a:pt x="7620" y="4315"/>
                        <a:pt x="7527" y="4222"/>
                        <a:pt x="7412" y="4221"/>
                      </a:cubicBezTo>
                      <a:lnTo>
                        <a:pt x="6897" y="4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  <p:grpSp>
            <p:nvGrpSpPr>
              <p:cNvPr id="17" name="组合 16" descr="df5d494c-30f9-40ac-ab63-c94ad13b9bd5"/>
              <p:cNvGrpSpPr/>
              <p:nvPr/>
            </p:nvGrpSpPr>
            <p:grpSpPr>
              <a:xfrm>
                <a:off x="4347823" y="2913516"/>
                <a:ext cx="3496354" cy="1635388"/>
                <a:chOff x="673100" y="2387925"/>
                <a:chExt cx="1733919" cy="1635388"/>
              </a:xfrm>
            </p:grpSpPr>
            <p:sp>
              <p:nvSpPr>
                <p:cNvPr id="25" name="Text2" descr="485e8a90-5c48-4c66-be15-0047ed4c1e87"/>
                <p:cNvSpPr txBox="1"/>
                <p:nvPr/>
              </p:nvSpPr>
              <p:spPr>
                <a:xfrm>
                  <a:off x="673100" y="2834688"/>
                  <a:ext cx="1733919" cy="1188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/>
                    <a:t>三亚属于热带海洋性季风气候，四季如夏，阳光充足，是冬季避寒的好去处。</a:t>
                  </a:r>
                  <a:endParaRPr lang="en-US" dirty="0"/>
                </a:p>
              </p:txBody>
            </p:sp>
            <p:sp>
              <p:nvSpPr>
                <p:cNvPr id="26" name="Bullet2" descr="f068b8bd-d3a7-4ac7-a5ff-c7bbcfa9e5da"/>
                <p:cNvSpPr/>
                <p:nvPr/>
              </p:nvSpPr>
              <p:spPr>
                <a:xfrm>
                  <a:off x="673100" y="2387925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lvl="0" algn="ctr"/>
                  <a:r>
                    <a:rPr lang="zh-CN" altLang="en-US" b="1" dirty="0"/>
                    <a:t>气候特点</a:t>
                  </a:r>
                  <a:endParaRPr lang="en-US" dirty="0"/>
                </a:p>
              </p:txBody>
            </p:sp>
          </p:grpSp>
        </p:grpSp>
        <p:grpSp>
          <p:nvGrpSpPr>
            <p:cNvPr id="36" name="组合 35" descr="337d7895-908a-43de-a8d2-cda53fafe26b"/>
            <p:cNvGrpSpPr/>
            <p:nvPr/>
          </p:nvGrpSpPr>
          <p:grpSpPr>
            <a:xfrm>
              <a:off x="8022546" y="2163997"/>
              <a:ext cx="3496354" cy="2384907"/>
              <a:chOff x="8022546" y="2163997"/>
              <a:chExt cx="3496354" cy="2384907"/>
            </a:xfrm>
          </p:grpSpPr>
          <p:grpSp>
            <p:nvGrpSpPr>
              <p:cNvPr id="18" name="组合 17" descr="f7d921cd-ac05-484a-bd6c-1b8dbfa18141"/>
              <p:cNvGrpSpPr/>
              <p:nvPr/>
            </p:nvGrpSpPr>
            <p:grpSpPr>
              <a:xfrm>
                <a:off x="9501814" y="2163997"/>
                <a:ext cx="537820" cy="537824"/>
                <a:chOff x="1994591" y="2692593"/>
                <a:chExt cx="537820" cy="537824"/>
              </a:xfrm>
            </p:grpSpPr>
            <p:sp>
              <p:nvSpPr>
                <p:cNvPr id="23" name="椭圆 22" descr="a31eaad4-a6fd-4a19-8e72-ffaf4645614a"/>
                <p:cNvSpPr/>
                <p:nvPr/>
              </p:nvSpPr>
              <p:spPr>
                <a:xfrm>
                  <a:off x="1994591" y="2692593"/>
                  <a:ext cx="537820" cy="537824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Icon3" descr="5f617905-2fd2-48dc-b002-b7ef4f722866"/>
                <p:cNvSpPr/>
                <p:nvPr/>
              </p:nvSpPr>
              <p:spPr bwMode="auto">
                <a:xfrm>
                  <a:off x="2126383" y="2827881"/>
                  <a:ext cx="274236" cy="267248"/>
                </a:xfrm>
                <a:custGeom>
                  <a:avLst/>
                  <a:gdLst>
                    <a:gd name="T0" fmla="*/ 3648 w 8687"/>
                    <a:gd name="T1" fmla="*/ 1743 h 8477"/>
                    <a:gd name="T2" fmla="*/ 4836 w 8687"/>
                    <a:gd name="T3" fmla="*/ 2987 h 8477"/>
                    <a:gd name="T4" fmla="*/ 4935 w 8687"/>
                    <a:gd name="T5" fmla="*/ 4218 h 8477"/>
                    <a:gd name="T6" fmla="*/ 4901 w 8687"/>
                    <a:gd name="T7" fmla="*/ 1673 h 8477"/>
                    <a:gd name="T8" fmla="*/ 4305 w 8687"/>
                    <a:gd name="T9" fmla="*/ 1577 h 8477"/>
                    <a:gd name="T10" fmla="*/ 4758 w 8687"/>
                    <a:gd name="T11" fmla="*/ 2570 h 8477"/>
                    <a:gd name="T12" fmla="*/ 2544 w 8687"/>
                    <a:gd name="T13" fmla="*/ 2983 h 8477"/>
                    <a:gd name="T14" fmla="*/ 3322 w 8687"/>
                    <a:gd name="T15" fmla="*/ 2984 h 8477"/>
                    <a:gd name="T16" fmla="*/ 5171 w 8687"/>
                    <a:gd name="T17" fmla="*/ 6328 h 8477"/>
                    <a:gd name="T18" fmla="*/ 3224 w 8687"/>
                    <a:gd name="T19" fmla="*/ 4631 h 8477"/>
                    <a:gd name="T20" fmla="*/ 3326 w 8687"/>
                    <a:gd name="T21" fmla="*/ 5910 h 8477"/>
                    <a:gd name="T22" fmla="*/ 4355 w 8687"/>
                    <a:gd name="T23" fmla="*/ 8107 h 8477"/>
                    <a:gd name="T24" fmla="*/ 2916 w 8687"/>
                    <a:gd name="T25" fmla="*/ 7817 h 8477"/>
                    <a:gd name="T26" fmla="*/ 960 w 8687"/>
                    <a:gd name="T27" fmla="*/ 5857 h 8477"/>
                    <a:gd name="T28" fmla="*/ 4359 w 8687"/>
                    <a:gd name="T29" fmla="*/ 743 h 8477"/>
                    <a:gd name="T30" fmla="*/ 7753 w 8687"/>
                    <a:gd name="T31" fmla="*/ 3008 h 8477"/>
                    <a:gd name="T32" fmla="*/ 7944 w 8687"/>
                    <a:gd name="T33" fmla="*/ 833 h 8477"/>
                    <a:gd name="T34" fmla="*/ 1296 w 8687"/>
                    <a:gd name="T35" fmla="*/ 4629 h 8477"/>
                    <a:gd name="T36" fmla="*/ 1806 w 8687"/>
                    <a:gd name="T37" fmla="*/ 5907 h 8477"/>
                    <a:gd name="T38" fmla="*/ 1806 w 8687"/>
                    <a:gd name="T39" fmla="*/ 6324 h 8477"/>
                    <a:gd name="T40" fmla="*/ 3064 w 8687"/>
                    <a:gd name="T41" fmla="*/ 7233 h 8477"/>
                    <a:gd name="T42" fmla="*/ 2790 w 8687"/>
                    <a:gd name="T43" fmla="*/ 6325 h 8477"/>
                    <a:gd name="T44" fmla="*/ 3556 w 8687"/>
                    <a:gd name="T45" fmla="*/ 6891 h 8477"/>
                    <a:gd name="T46" fmla="*/ 3827 w 8687"/>
                    <a:gd name="T47" fmla="*/ 6326 h 8477"/>
                    <a:gd name="T48" fmla="*/ 3747 w 8687"/>
                    <a:gd name="T49" fmla="*/ 5910 h 8477"/>
                    <a:gd name="T50" fmla="*/ 4838 w 8687"/>
                    <a:gd name="T51" fmla="*/ 5823 h 8477"/>
                    <a:gd name="T52" fmla="*/ 6006 w 8687"/>
                    <a:gd name="T53" fmla="*/ 4635 h 8477"/>
                    <a:gd name="T54" fmla="*/ 5258 w 8687"/>
                    <a:gd name="T55" fmla="*/ 2987 h 8477"/>
                    <a:gd name="T56" fmla="*/ 6803 w 8687"/>
                    <a:gd name="T57" fmla="*/ 3667 h 8477"/>
                    <a:gd name="T58" fmla="*/ 6903 w 8687"/>
                    <a:gd name="T59" fmla="*/ 2989 h 8477"/>
                    <a:gd name="T60" fmla="*/ 6430 w 8687"/>
                    <a:gd name="T61" fmla="*/ 2573 h 8477"/>
                    <a:gd name="T62" fmla="*/ 4323 w 8687"/>
                    <a:gd name="T63" fmla="*/ 1160 h 8477"/>
                    <a:gd name="T64" fmla="*/ 2287 w 8687"/>
                    <a:gd name="T65" fmla="*/ 2567 h 8477"/>
                    <a:gd name="T66" fmla="*/ 1603 w 8687"/>
                    <a:gd name="T67" fmla="*/ 2774 h 8477"/>
                    <a:gd name="T68" fmla="*/ 1843 w 8687"/>
                    <a:gd name="T69" fmla="*/ 4213 h 8477"/>
                    <a:gd name="T70" fmla="*/ 1088 w 8687"/>
                    <a:gd name="T71" fmla="*/ 4420 h 8477"/>
                    <a:gd name="T72" fmla="*/ 1185 w 8687"/>
                    <a:gd name="T73" fmla="*/ 6302 h 8477"/>
                    <a:gd name="T74" fmla="*/ 6897 w 8687"/>
                    <a:gd name="T75" fmla="*/ 4221 h 8477"/>
                    <a:gd name="T76" fmla="*/ 5350 w 8687"/>
                    <a:gd name="T77" fmla="*/ 5912 h 8477"/>
                    <a:gd name="T78" fmla="*/ 4270 w 8687"/>
                    <a:gd name="T79" fmla="*/ 7272 h 8477"/>
                    <a:gd name="T80" fmla="*/ 4219 w 8687"/>
                    <a:gd name="T81" fmla="*/ 7686 h 8477"/>
                    <a:gd name="T82" fmla="*/ 4314 w 8687"/>
                    <a:gd name="T83" fmla="*/ 7690 h 8477"/>
                    <a:gd name="T84" fmla="*/ 6396 w 8687"/>
                    <a:gd name="T85" fmla="*/ 6330 h 8477"/>
                    <a:gd name="T86" fmla="*/ 7106 w 8687"/>
                    <a:gd name="T87" fmla="*/ 6123 h 8477"/>
                    <a:gd name="T88" fmla="*/ 6866 w 8687"/>
                    <a:gd name="T89" fmla="*/ 4637 h 8477"/>
                    <a:gd name="T90" fmla="*/ 7620 w 8687"/>
                    <a:gd name="T91" fmla="*/ 4430 h 8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687" h="8477">
                      <a:moveTo>
                        <a:pt x="3395" y="2568"/>
                      </a:moveTo>
                      <a:lnTo>
                        <a:pt x="2764" y="2567"/>
                      </a:lnTo>
                      <a:cubicBezTo>
                        <a:pt x="2999" y="2198"/>
                        <a:pt x="3303" y="1911"/>
                        <a:pt x="3648" y="1743"/>
                      </a:cubicBezTo>
                      <a:cubicBezTo>
                        <a:pt x="3544" y="1971"/>
                        <a:pt x="3460" y="2253"/>
                        <a:pt x="3395" y="2568"/>
                      </a:cubicBezTo>
                      <a:close/>
                      <a:moveTo>
                        <a:pt x="4935" y="4218"/>
                      </a:moveTo>
                      <a:cubicBezTo>
                        <a:pt x="4927" y="3745"/>
                        <a:pt x="4890" y="3334"/>
                        <a:pt x="4836" y="2987"/>
                      </a:cubicBezTo>
                      <a:lnTo>
                        <a:pt x="3744" y="2985"/>
                      </a:lnTo>
                      <a:cubicBezTo>
                        <a:pt x="3689" y="3332"/>
                        <a:pt x="3650" y="3743"/>
                        <a:pt x="3641" y="4216"/>
                      </a:cubicBezTo>
                      <a:lnTo>
                        <a:pt x="4935" y="4218"/>
                      </a:lnTo>
                      <a:close/>
                      <a:moveTo>
                        <a:pt x="5949" y="2572"/>
                      </a:moveTo>
                      <a:cubicBezTo>
                        <a:pt x="5909" y="2510"/>
                        <a:pt x="5868" y="2449"/>
                        <a:pt x="5824" y="2390"/>
                      </a:cubicBezTo>
                      <a:cubicBezTo>
                        <a:pt x="5562" y="2043"/>
                        <a:pt x="5245" y="1799"/>
                        <a:pt x="4901" y="1673"/>
                      </a:cubicBezTo>
                      <a:cubicBezTo>
                        <a:pt x="5020" y="1913"/>
                        <a:pt x="5115" y="2222"/>
                        <a:pt x="5186" y="2571"/>
                      </a:cubicBezTo>
                      <a:lnTo>
                        <a:pt x="5949" y="2572"/>
                      </a:lnTo>
                      <a:close/>
                      <a:moveTo>
                        <a:pt x="4305" y="1577"/>
                      </a:moveTo>
                      <a:cubicBezTo>
                        <a:pt x="4294" y="1577"/>
                        <a:pt x="4283" y="1578"/>
                        <a:pt x="4272" y="1578"/>
                      </a:cubicBezTo>
                      <a:cubicBezTo>
                        <a:pt x="4156" y="1613"/>
                        <a:pt x="3965" y="1946"/>
                        <a:pt x="3823" y="2569"/>
                      </a:cubicBezTo>
                      <a:lnTo>
                        <a:pt x="4758" y="2570"/>
                      </a:lnTo>
                      <a:cubicBezTo>
                        <a:pt x="4615" y="1935"/>
                        <a:pt x="4421" y="1600"/>
                        <a:pt x="4305" y="1577"/>
                      </a:cubicBezTo>
                      <a:close/>
                      <a:moveTo>
                        <a:pt x="3322" y="2984"/>
                      </a:moveTo>
                      <a:lnTo>
                        <a:pt x="2544" y="2983"/>
                      </a:lnTo>
                      <a:cubicBezTo>
                        <a:pt x="2385" y="3349"/>
                        <a:pt x="2284" y="3767"/>
                        <a:pt x="2259" y="4214"/>
                      </a:cubicBezTo>
                      <a:lnTo>
                        <a:pt x="3225" y="4215"/>
                      </a:lnTo>
                      <a:cubicBezTo>
                        <a:pt x="3233" y="3797"/>
                        <a:pt x="3265" y="3375"/>
                        <a:pt x="3322" y="2984"/>
                      </a:cubicBezTo>
                      <a:close/>
                      <a:moveTo>
                        <a:pt x="4893" y="7179"/>
                      </a:moveTo>
                      <a:cubicBezTo>
                        <a:pt x="5292" y="7034"/>
                        <a:pt x="5645" y="6734"/>
                        <a:pt x="5914" y="6329"/>
                      </a:cubicBezTo>
                      <a:lnTo>
                        <a:pt x="5171" y="6328"/>
                      </a:lnTo>
                      <a:cubicBezTo>
                        <a:pt x="5100" y="6658"/>
                        <a:pt x="5008" y="6950"/>
                        <a:pt x="4893" y="7179"/>
                      </a:cubicBezTo>
                      <a:close/>
                      <a:moveTo>
                        <a:pt x="3326" y="5910"/>
                      </a:moveTo>
                      <a:cubicBezTo>
                        <a:pt x="3266" y="5517"/>
                        <a:pt x="3232" y="5083"/>
                        <a:pt x="3224" y="4631"/>
                      </a:cubicBezTo>
                      <a:lnTo>
                        <a:pt x="2259" y="4630"/>
                      </a:lnTo>
                      <a:cubicBezTo>
                        <a:pt x="2282" y="5088"/>
                        <a:pt x="2385" y="5523"/>
                        <a:pt x="2560" y="5908"/>
                      </a:cubicBezTo>
                      <a:lnTo>
                        <a:pt x="3326" y="5910"/>
                      </a:lnTo>
                      <a:close/>
                      <a:moveTo>
                        <a:pt x="7753" y="3008"/>
                      </a:moveTo>
                      <a:cubicBezTo>
                        <a:pt x="7936" y="3446"/>
                        <a:pt x="8037" y="3927"/>
                        <a:pt x="8037" y="4430"/>
                      </a:cubicBezTo>
                      <a:cubicBezTo>
                        <a:pt x="8034" y="6458"/>
                        <a:pt x="6382" y="8107"/>
                        <a:pt x="4355" y="8107"/>
                      </a:cubicBezTo>
                      <a:lnTo>
                        <a:pt x="4354" y="8107"/>
                      </a:lnTo>
                      <a:lnTo>
                        <a:pt x="4349" y="8107"/>
                      </a:lnTo>
                      <a:cubicBezTo>
                        <a:pt x="3848" y="8107"/>
                        <a:pt x="3363" y="8006"/>
                        <a:pt x="2916" y="7817"/>
                      </a:cubicBezTo>
                      <a:cubicBezTo>
                        <a:pt x="2231" y="8226"/>
                        <a:pt x="1603" y="8477"/>
                        <a:pt x="1127" y="8477"/>
                      </a:cubicBezTo>
                      <a:cubicBezTo>
                        <a:pt x="878" y="8477"/>
                        <a:pt x="671" y="8408"/>
                        <a:pt x="520" y="8257"/>
                      </a:cubicBezTo>
                      <a:cubicBezTo>
                        <a:pt x="0" y="7737"/>
                        <a:pt x="495" y="6637"/>
                        <a:pt x="960" y="5857"/>
                      </a:cubicBezTo>
                      <a:cubicBezTo>
                        <a:pt x="771" y="5408"/>
                        <a:pt x="671" y="4922"/>
                        <a:pt x="672" y="4420"/>
                      </a:cubicBezTo>
                      <a:cubicBezTo>
                        <a:pt x="675" y="2392"/>
                        <a:pt x="2327" y="743"/>
                        <a:pt x="4354" y="743"/>
                      </a:cubicBezTo>
                      <a:lnTo>
                        <a:pt x="4359" y="743"/>
                      </a:lnTo>
                      <a:cubicBezTo>
                        <a:pt x="4857" y="743"/>
                        <a:pt x="5331" y="843"/>
                        <a:pt x="5765" y="1024"/>
                      </a:cubicBezTo>
                      <a:cubicBezTo>
                        <a:pt x="6533" y="555"/>
                        <a:pt x="7699" y="0"/>
                        <a:pt x="8238" y="539"/>
                      </a:cubicBezTo>
                      <a:cubicBezTo>
                        <a:pt x="8687" y="988"/>
                        <a:pt x="8409" y="1935"/>
                        <a:pt x="7753" y="3008"/>
                      </a:cubicBezTo>
                      <a:close/>
                      <a:moveTo>
                        <a:pt x="6209" y="1245"/>
                      </a:moveTo>
                      <a:cubicBezTo>
                        <a:pt x="6754" y="1564"/>
                        <a:pt x="7211" y="2020"/>
                        <a:pt x="7531" y="2565"/>
                      </a:cubicBezTo>
                      <a:cubicBezTo>
                        <a:pt x="8028" y="1682"/>
                        <a:pt x="8155" y="1044"/>
                        <a:pt x="7944" y="833"/>
                      </a:cubicBezTo>
                      <a:cubicBezTo>
                        <a:pt x="7752" y="641"/>
                        <a:pt x="7152" y="711"/>
                        <a:pt x="6209" y="1245"/>
                      </a:cubicBezTo>
                      <a:close/>
                      <a:moveTo>
                        <a:pt x="1088" y="4420"/>
                      </a:moveTo>
                      <a:cubicBezTo>
                        <a:pt x="1088" y="4535"/>
                        <a:pt x="1181" y="4629"/>
                        <a:pt x="1296" y="4629"/>
                      </a:cubicBezTo>
                      <a:lnTo>
                        <a:pt x="1842" y="4629"/>
                      </a:lnTo>
                      <a:cubicBezTo>
                        <a:pt x="1863" y="5080"/>
                        <a:pt x="1954" y="5513"/>
                        <a:pt x="2109" y="5908"/>
                      </a:cubicBezTo>
                      <a:lnTo>
                        <a:pt x="1806" y="5907"/>
                      </a:lnTo>
                      <a:lnTo>
                        <a:pt x="1806" y="5907"/>
                      </a:lnTo>
                      <a:cubicBezTo>
                        <a:pt x="1691" y="5907"/>
                        <a:pt x="1598" y="6000"/>
                        <a:pt x="1598" y="6115"/>
                      </a:cubicBezTo>
                      <a:cubicBezTo>
                        <a:pt x="1598" y="6230"/>
                        <a:pt x="1691" y="6323"/>
                        <a:pt x="1806" y="6324"/>
                      </a:cubicBezTo>
                      <a:lnTo>
                        <a:pt x="2303" y="6324"/>
                      </a:lnTo>
                      <a:cubicBezTo>
                        <a:pt x="2378" y="6460"/>
                        <a:pt x="2461" y="6589"/>
                        <a:pt x="2552" y="6710"/>
                      </a:cubicBezTo>
                      <a:cubicBezTo>
                        <a:pt x="2707" y="6915"/>
                        <a:pt x="2879" y="7090"/>
                        <a:pt x="3064" y="7233"/>
                      </a:cubicBezTo>
                      <a:cubicBezTo>
                        <a:pt x="3182" y="7156"/>
                        <a:pt x="3304" y="7072"/>
                        <a:pt x="3428" y="6983"/>
                      </a:cubicBezTo>
                      <a:cubicBezTo>
                        <a:pt x="3230" y="6851"/>
                        <a:pt x="3047" y="6675"/>
                        <a:pt x="2884" y="6460"/>
                      </a:cubicBezTo>
                      <a:cubicBezTo>
                        <a:pt x="2851" y="6416"/>
                        <a:pt x="2820" y="6371"/>
                        <a:pt x="2790" y="6325"/>
                      </a:cubicBezTo>
                      <a:lnTo>
                        <a:pt x="3401" y="6326"/>
                      </a:lnTo>
                      <a:cubicBezTo>
                        <a:pt x="3424" y="6436"/>
                        <a:pt x="3450" y="6542"/>
                        <a:pt x="3478" y="6642"/>
                      </a:cubicBezTo>
                      <a:cubicBezTo>
                        <a:pt x="3503" y="6731"/>
                        <a:pt x="3529" y="6814"/>
                        <a:pt x="3556" y="6891"/>
                      </a:cubicBezTo>
                      <a:cubicBezTo>
                        <a:pt x="3670" y="6807"/>
                        <a:pt x="3787" y="6717"/>
                        <a:pt x="3906" y="6623"/>
                      </a:cubicBezTo>
                      <a:cubicBezTo>
                        <a:pt x="3897" y="6594"/>
                        <a:pt x="3888" y="6563"/>
                        <a:pt x="3879" y="6530"/>
                      </a:cubicBezTo>
                      <a:cubicBezTo>
                        <a:pt x="3861" y="6465"/>
                        <a:pt x="3843" y="6397"/>
                        <a:pt x="3827" y="6326"/>
                      </a:cubicBezTo>
                      <a:lnTo>
                        <a:pt x="4269" y="6327"/>
                      </a:lnTo>
                      <a:cubicBezTo>
                        <a:pt x="4424" y="6196"/>
                        <a:pt x="4582" y="6058"/>
                        <a:pt x="4743" y="5912"/>
                      </a:cubicBezTo>
                      <a:lnTo>
                        <a:pt x="3747" y="5910"/>
                      </a:lnTo>
                      <a:cubicBezTo>
                        <a:pt x="3685" y="5523"/>
                        <a:pt x="3648" y="5088"/>
                        <a:pt x="3640" y="4632"/>
                      </a:cubicBezTo>
                      <a:lnTo>
                        <a:pt x="4935" y="4634"/>
                      </a:lnTo>
                      <a:cubicBezTo>
                        <a:pt x="4926" y="5088"/>
                        <a:pt x="4890" y="5485"/>
                        <a:pt x="4838" y="5823"/>
                      </a:cubicBezTo>
                      <a:cubicBezTo>
                        <a:pt x="4994" y="5679"/>
                        <a:pt x="5152" y="5528"/>
                        <a:pt x="5311" y="5369"/>
                      </a:cubicBezTo>
                      <a:cubicBezTo>
                        <a:pt x="5332" y="5128"/>
                        <a:pt x="5346" y="4881"/>
                        <a:pt x="5351" y="4635"/>
                      </a:cubicBezTo>
                      <a:lnTo>
                        <a:pt x="6006" y="4635"/>
                      </a:lnTo>
                      <a:cubicBezTo>
                        <a:pt x="6132" y="4495"/>
                        <a:pt x="6252" y="4356"/>
                        <a:pt x="6365" y="4220"/>
                      </a:cubicBezTo>
                      <a:lnTo>
                        <a:pt x="5351" y="4218"/>
                      </a:lnTo>
                      <a:cubicBezTo>
                        <a:pt x="5344" y="3800"/>
                        <a:pt x="5313" y="3378"/>
                        <a:pt x="5258" y="2987"/>
                      </a:cubicBezTo>
                      <a:lnTo>
                        <a:pt x="6169" y="2988"/>
                      </a:lnTo>
                      <a:cubicBezTo>
                        <a:pt x="6319" y="3335"/>
                        <a:pt x="6412" y="3721"/>
                        <a:pt x="6443" y="4126"/>
                      </a:cubicBezTo>
                      <a:cubicBezTo>
                        <a:pt x="6571" y="3970"/>
                        <a:pt x="6691" y="3817"/>
                        <a:pt x="6803" y="3667"/>
                      </a:cubicBezTo>
                      <a:cubicBezTo>
                        <a:pt x="6760" y="3432"/>
                        <a:pt x="6699" y="3205"/>
                        <a:pt x="6618" y="2989"/>
                      </a:cubicBezTo>
                      <a:lnTo>
                        <a:pt x="6902" y="2989"/>
                      </a:lnTo>
                      <a:lnTo>
                        <a:pt x="6903" y="2989"/>
                      </a:lnTo>
                      <a:cubicBezTo>
                        <a:pt x="7017" y="2989"/>
                        <a:pt x="7110" y="2896"/>
                        <a:pt x="7111" y="2782"/>
                      </a:cubicBezTo>
                      <a:cubicBezTo>
                        <a:pt x="7111" y="2667"/>
                        <a:pt x="7018" y="2573"/>
                        <a:pt x="6903" y="2573"/>
                      </a:cubicBezTo>
                      <a:lnTo>
                        <a:pt x="6430" y="2573"/>
                      </a:lnTo>
                      <a:cubicBezTo>
                        <a:pt x="6349" y="2420"/>
                        <a:pt x="6258" y="2275"/>
                        <a:pt x="6156" y="2140"/>
                      </a:cubicBezTo>
                      <a:cubicBezTo>
                        <a:pt x="5681" y="1508"/>
                        <a:pt x="5043" y="1160"/>
                        <a:pt x="4356" y="1159"/>
                      </a:cubicBezTo>
                      <a:cubicBezTo>
                        <a:pt x="4345" y="1159"/>
                        <a:pt x="4334" y="1160"/>
                        <a:pt x="4323" y="1160"/>
                      </a:cubicBezTo>
                      <a:cubicBezTo>
                        <a:pt x="4313" y="1159"/>
                        <a:pt x="4302" y="1159"/>
                        <a:pt x="4292" y="1159"/>
                      </a:cubicBezTo>
                      <a:cubicBezTo>
                        <a:pt x="4271" y="1159"/>
                        <a:pt x="4251" y="1161"/>
                        <a:pt x="4231" y="1163"/>
                      </a:cubicBezTo>
                      <a:cubicBezTo>
                        <a:pt x="3426" y="1215"/>
                        <a:pt x="2720" y="1759"/>
                        <a:pt x="2287" y="2567"/>
                      </a:cubicBezTo>
                      <a:lnTo>
                        <a:pt x="1811" y="2566"/>
                      </a:lnTo>
                      <a:lnTo>
                        <a:pt x="1811" y="2566"/>
                      </a:lnTo>
                      <a:cubicBezTo>
                        <a:pt x="1696" y="2566"/>
                        <a:pt x="1603" y="2659"/>
                        <a:pt x="1603" y="2774"/>
                      </a:cubicBezTo>
                      <a:cubicBezTo>
                        <a:pt x="1603" y="2889"/>
                        <a:pt x="1696" y="2982"/>
                        <a:pt x="1810" y="2982"/>
                      </a:cubicBezTo>
                      <a:lnTo>
                        <a:pt x="2097" y="2983"/>
                      </a:lnTo>
                      <a:cubicBezTo>
                        <a:pt x="1954" y="3358"/>
                        <a:pt x="1865" y="3774"/>
                        <a:pt x="1843" y="4213"/>
                      </a:cubicBezTo>
                      <a:lnTo>
                        <a:pt x="1297" y="4213"/>
                      </a:lnTo>
                      <a:lnTo>
                        <a:pt x="1296" y="4213"/>
                      </a:lnTo>
                      <a:cubicBezTo>
                        <a:pt x="1182" y="4213"/>
                        <a:pt x="1088" y="4306"/>
                        <a:pt x="1088" y="4420"/>
                      </a:cubicBezTo>
                      <a:close/>
                      <a:moveTo>
                        <a:pt x="2471" y="7591"/>
                      </a:moveTo>
                      <a:cubicBezTo>
                        <a:pt x="2210" y="7435"/>
                        <a:pt x="1967" y="7246"/>
                        <a:pt x="1747" y="7025"/>
                      </a:cubicBezTo>
                      <a:cubicBezTo>
                        <a:pt x="1527" y="6805"/>
                        <a:pt x="1339" y="6562"/>
                        <a:pt x="1185" y="6302"/>
                      </a:cubicBezTo>
                      <a:cubicBezTo>
                        <a:pt x="688" y="7201"/>
                        <a:pt x="627" y="7775"/>
                        <a:pt x="815" y="7963"/>
                      </a:cubicBezTo>
                      <a:cubicBezTo>
                        <a:pt x="1019" y="8168"/>
                        <a:pt x="1628" y="8053"/>
                        <a:pt x="2471" y="7591"/>
                      </a:cubicBezTo>
                      <a:close/>
                      <a:moveTo>
                        <a:pt x="6897" y="4221"/>
                      </a:moveTo>
                      <a:cubicBezTo>
                        <a:pt x="6750" y="4405"/>
                        <a:pt x="6597" y="4589"/>
                        <a:pt x="6439" y="4772"/>
                      </a:cubicBezTo>
                      <a:cubicBezTo>
                        <a:pt x="6401" y="5186"/>
                        <a:pt x="6299" y="5574"/>
                        <a:pt x="6144" y="5914"/>
                      </a:cubicBezTo>
                      <a:lnTo>
                        <a:pt x="5350" y="5912"/>
                      </a:lnTo>
                      <a:cubicBezTo>
                        <a:pt x="5137" y="6117"/>
                        <a:pt x="4917" y="6316"/>
                        <a:pt x="4695" y="6507"/>
                      </a:cubicBezTo>
                      <a:cubicBezTo>
                        <a:pt x="4559" y="6996"/>
                        <a:pt x="4397" y="7254"/>
                        <a:pt x="4296" y="7273"/>
                      </a:cubicBezTo>
                      <a:cubicBezTo>
                        <a:pt x="4287" y="7273"/>
                        <a:pt x="4278" y="7273"/>
                        <a:pt x="4270" y="7272"/>
                      </a:cubicBezTo>
                      <a:cubicBezTo>
                        <a:pt x="4230" y="7259"/>
                        <a:pt x="4153" y="7195"/>
                        <a:pt x="4064" y="7024"/>
                      </a:cubicBezTo>
                      <a:cubicBezTo>
                        <a:pt x="3857" y="7184"/>
                        <a:pt x="3651" y="7335"/>
                        <a:pt x="3447" y="7475"/>
                      </a:cubicBezTo>
                      <a:cubicBezTo>
                        <a:pt x="3691" y="7596"/>
                        <a:pt x="3951" y="7669"/>
                        <a:pt x="4219" y="7686"/>
                      </a:cubicBezTo>
                      <a:cubicBezTo>
                        <a:pt x="4240" y="7689"/>
                        <a:pt x="4261" y="7691"/>
                        <a:pt x="4283" y="7691"/>
                      </a:cubicBezTo>
                      <a:cubicBezTo>
                        <a:pt x="4283" y="7691"/>
                        <a:pt x="4284" y="7691"/>
                        <a:pt x="4284" y="7691"/>
                      </a:cubicBezTo>
                      <a:cubicBezTo>
                        <a:pt x="4294" y="7691"/>
                        <a:pt x="4304" y="7690"/>
                        <a:pt x="4314" y="7690"/>
                      </a:cubicBezTo>
                      <a:cubicBezTo>
                        <a:pt x="4326" y="7690"/>
                        <a:pt x="4338" y="7691"/>
                        <a:pt x="4350" y="7691"/>
                      </a:cubicBezTo>
                      <a:lnTo>
                        <a:pt x="4353" y="7691"/>
                      </a:lnTo>
                      <a:cubicBezTo>
                        <a:pt x="5193" y="7691"/>
                        <a:pt x="5938" y="7153"/>
                        <a:pt x="6396" y="6330"/>
                      </a:cubicBezTo>
                      <a:lnTo>
                        <a:pt x="6898" y="6331"/>
                      </a:lnTo>
                      <a:lnTo>
                        <a:pt x="6898" y="6331"/>
                      </a:lnTo>
                      <a:cubicBezTo>
                        <a:pt x="7013" y="6331"/>
                        <a:pt x="7106" y="6238"/>
                        <a:pt x="7106" y="6123"/>
                      </a:cubicBezTo>
                      <a:cubicBezTo>
                        <a:pt x="7106" y="6008"/>
                        <a:pt x="7013" y="5915"/>
                        <a:pt x="6898" y="5915"/>
                      </a:cubicBezTo>
                      <a:lnTo>
                        <a:pt x="6593" y="5914"/>
                      </a:lnTo>
                      <a:cubicBezTo>
                        <a:pt x="6747" y="5527"/>
                        <a:pt x="6843" y="5095"/>
                        <a:pt x="6866" y="4637"/>
                      </a:cubicBezTo>
                      <a:lnTo>
                        <a:pt x="7412" y="4638"/>
                      </a:lnTo>
                      <a:lnTo>
                        <a:pt x="7412" y="4638"/>
                      </a:lnTo>
                      <a:cubicBezTo>
                        <a:pt x="7527" y="4638"/>
                        <a:pt x="7620" y="4545"/>
                        <a:pt x="7620" y="4430"/>
                      </a:cubicBezTo>
                      <a:cubicBezTo>
                        <a:pt x="7620" y="4315"/>
                        <a:pt x="7527" y="4222"/>
                        <a:pt x="7412" y="4221"/>
                      </a:cubicBezTo>
                      <a:lnTo>
                        <a:pt x="6897" y="4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  <p:grpSp>
            <p:nvGrpSpPr>
              <p:cNvPr id="19" name="组合 18" descr="c5cdd831-acd0-4a4a-9840-f4bade74eaed"/>
              <p:cNvGrpSpPr/>
              <p:nvPr/>
            </p:nvGrpSpPr>
            <p:grpSpPr>
              <a:xfrm>
                <a:off x="8022546" y="2913516"/>
                <a:ext cx="3496354" cy="1635388"/>
                <a:chOff x="673100" y="2387925"/>
                <a:chExt cx="1733919" cy="1635388"/>
              </a:xfrm>
            </p:grpSpPr>
            <p:sp>
              <p:nvSpPr>
                <p:cNvPr id="21" name="Text3" descr="fe630bce-b0d0-4a73-ab95-e70764053f1e"/>
                <p:cNvSpPr txBox="1"/>
                <p:nvPr/>
              </p:nvSpPr>
              <p:spPr>
                <a:xfrm>
                  <a:off x="673100" y="2834688"/>
                  <a:ext cx="1733919" cy="1188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/>
                    <a:t>三亚是中国最南端的热带滨海旅游城市，拥有丰富的旅游资源和独特的自然景观。</a:t>
                  </a:r>
                  <a:endParaRPr lang="en-US" dirty="0"/>
                </a:p>
              </p:txBody>
            </p:sp>
            <p:sp>
              <p:nvSpPr>
                <p:cNvPr id="22" name="Bullet3" descr="37af4793-500e-4ea0-8b2f-73de3535cf1c"/>
                <p:cNvSpPr/>
                <p:nvPr/>
              </p:nvSpPr>
              <p:spPr>
                <a:xfrm>
                  <a:off x="673100" y="2387925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lvl="0" algn="ctr"/>
                  <a:r>
                    <a:rPr lang="zh-CN" altLang="en-US" b="1" dirty="0"/>
                    <a:t>城市地位</a:t>
                  </a:r>
                  <a:endParaRPr lang="en-US" dirty="0"/>
                </a:p>
              </p:txBody>
            </p:sp>
          </p:grpSp>
        </p:grpSp>
        <p:sp>
          <p:nvSpPr>
            <p:cNvPr id="20" name="Title" descr="0c7aaa33-1176-401c-8e3a-536383c96f5d"/>
            <p:cNvSpPr txBox="1"/>
            <p:nvPr/>
          </p:nvSpPr>
          <p:spPr>
            <a:xfrm>
              <a:off x="660400" y="1233466"/>
              <a:ext cx="10858500" cy="586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2400" b="1" dirty="0"/>
                <a:t>认识这座热带海滨城市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三亚魅力</a:t>
            </a:r>
            <a:endParaRPr lang="en-US" dirty="0"/>
          </a:p>
        </p:txBody>
      </p:sp>
      <p:grpSp>
        <p:nvGrpSpPr>
          <p:cNvPr id="17" name="6d8d586c-ab00-4aa6-8e06-85fc78447fa9.source.3.zh-Hans.pptx" descr="b558473e-e89a-43ab-8408-0ceef4f26959"/>
          <p:cNvGrpSpPr/>
          <p:nvPr/>
        </p:nvGrpSpPr>
        <p:grpSpPr>
          <a:xfrm>
            <a:off x="660399" y="1234830"/>
            <a:ext cx="10871201" cy="4899270"/>
            <a:chOff x="660399" y="1234830"/>
            <a:chExt cx="10871201" cy="4899270"/>
          </a:xfrm>
        </p:grpSpPr>
        <p:grpSp>
          <p:nvGrpSpPr>
            <p:cNvPr id="318" name="组合 317" descr="3e0cf1b2-63ab-402f-8e43-5249085e847a"/>
            <p:cNvGrpSpPr/>
            <p:nvPr/>
          </p:nvGrpSpPr>
          <p:grpSpPr>
            <a:xfrm>
              <a:off x="660399" y="2338890"/>
              <a:ext cx="5149385" cy="2129267"/>
              <a:chOff x="660399" y="2338890"/>
              <a:chExt cx="5149385" cy="2129267"/>
            </a:xfrm>
          </p:grpSpPr>
          <p:sp>
            <p:nvSpPr>
              <p:cNvPr id="3" name="Bullet1" descr="14cc3f0f-f1a3-458b-a5bf-afca8d2d39bb"/>
              <p:cNvSpPr/>
              <p:nvPr/>
            </p:nvSpPr>
            <p:spPr>
              <a:xfrm>
                <a:off x="660399" y="2338890"/>
                <a:ext cx="5149385" cy="3865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/>
                  <a:t>自然风光</a:t>
                </a:r>
                <a:endParaRPr lang="en-US" dirty="0"/>
              </a:p>
            </p:txBody>
          </p:sp>
          <p:sp>
            <p:nvSpPr>
              <p:cNvPr id="4" name="Text1" descr="13ff574a-584b-45ff-98fa-1f69eb946e9d"/>
              <p:cNvSpPr/>
              <p:nvPr/>
            </p:nvSpPr>
            <p:spPr>
              <a:xfrm>
                <a:off x="660399" y="2725418"/>
                <a:ext cx="5149385" cy="17427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marL="171450" marR="0" lvl="0" indent="-17145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三亚拥有美丽的海滩、清澈的海水、奇特的礁石等自然景观，让人流连忘返。</a:t>
                </a:r>
                <a:endParaRPr lang="en-US" dirty="0"/>
              </a:p>
            </p:txBody>
          </p:sp>
        </p:grpSp>
        <p:grpSp>
          <p:nvGrpSpPr>
            <p:cNvPr id="320" name="组合 319" descr="99812913-5798-4a6e-bfc5-a087d04c9038"/>
            <p:cNvGrpSpPr/>
            <p:nvPr/>
          </p:nvGrpSpPr>
          <p:grpSpPr>
            <a:xfrm>
              <a:off x="673100" y="4809042"/>
              <a:ext cx="5149385" cy="1325058"/>
              <a:chOff x="673100" y="4809042"/>
              <a:chExt cx="5149385" cy="1325058"/>
            </a:xfrm>
          </p:grpSpPr>
          <p:sp>
            <p:nvSpPr>
              <p:cNvPr id="5" name="Bullet2" descr="99ee919b-05ae-4087-a604-99ddf1d44a8f"/>
              <p:cNvSpPr/>
              <p:nvPr/>
            </p:nvSpPr>
            <p:spPr>
              <a:xfrm>
                <a:off x="673100" y="4809042"/>
                <a:ext cx="5149385" cy="3865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/>
                  <a:t>人文风情</a:t>
                </a:r>
                <a:endParaRPr lang="en-US" dirty="0"/>
              </a:p>
            </p:txBody>
          </p:sp>
          <p:sp>
            <p:nvSpPr>
              <p:cNvPr id="6" name="Text2" descr="adbd0019-ed97-4268-a802-eea7c79353f7"/>
              <p:cNvSpPr/>
              <p:nvPr/>
            </p:nvSpPr>
            <p:spPr>
              <a:xfrm>
                <a:off x="673100" y="5136627"/>
                <a:ext cx="5149385" cy="9974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marL="171450" marR="0" lvl="0" indent="-17145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这里有着浓厚的黎苗文化氛围，可以体验到独特的民族风情和传统习俗。</a:t>
                </a:r>
                <a:endParaRPr lang="en-US" dirty="0"/>
              </a:p>
            </p:txBody>
          </p:sp>
        </p:grpSp>
        <p:grpSp>
          <p:nvGrpSpPr>
            <p:cNvPr id="321" name="组合 320" descr="cbac0c4f-a042-43f9-91bb-2143c7fc5f0c"/>
            <p:cNvGrpSpPr/>
            <p:nvPr/>
          </p:nvGrpSpPr>
          <p:grpSpPr>
            <a:xfrm>
              <a:off x="6804412" y="2338890"/>
              <a:ext cx="4714488" cy="3795210"/>
              <a:chOff x="6804412" y="2338890"/>
              <a:chExt cx="4714488" cy="3795210"/>
            </a:xfrm>
          </p:grpSpPr>
          <p:sp>
            <p:nvSpPr>
              <p:cNvPr id="7" name="Bullet3" descr="a89fde0e-9508-467a-9d73-ba89d3b73dec"/>
              <p:cNvSpPr/>
              <p:nvPr/>
            </p:nvSpPr>
            <p:spPr>
              <a:xfrm>
                <a:off x="6804412" y="2338890"/>
                <a:ext cx="4714488" cy="3865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/>
                  <a:t>休闲氛围</a:t>
                </a:r>
                <a:endParaRPr lang="en-US" dirty="0"/>
              </a:p>
            </p:txBody>
          </p:sp>
          <p:sp>
            <p:nvSpPr>
              <p:cNvPr id="14" name="Text3" descr="1337fcf2-da24-46d5-9743-1578a78b701f"/>
              <p:cNvSpPr/>
              <p:nvPr/>
            </p:nvSpPr>
            <p:spPr>
              <a:xfrm>
                <a:off x="6804412" y="2725418"/>
                <a:ext cx="4714488" cy="34086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marL="171450" indent="-171450" defTabSz="913765">
                  <a:lnSpc>
                    <a:spcPct val="120000"/>
                  </a:lnSpc>
                  <a:buSzPct val="25000"/>
                  <a:buFont typeface="Wingdings" panose="05000000000000000000" pitchFamily="2" charset="2"/>
                  <a:buChar char="l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三亚是一个充满休闲氛围的城市，你可以在这里尽情放松身心，享受慢生活。</a:t>
                </a:r>
                <a:endParaRPr lang="en-US" dirty="0"/>
              </a:p>
            </p:txBody>
          </p:sp>
        </p:grpSp>
        <p:sp>
          <p:nvSpPr>
            <p:cNvPr id="30" name="Title" descr="531b44be-7fc0-474d-8763-3497739815c8"/>
            <p:cNvSpPr txBox="1"/>
            <p:nvPr/>
          </p:nvSpPr>
          <p:spPr>
            <a:xfrm>
              <a:off x="673100" y="1234830"/>
              <a:ext cx="10858500" cy="822118"/>
            </a:xfrm>
            <a:prstGeom prst="rect">
              <a:avLst/>
            </a:prstGeom>
            <a:noFill/>
          </p:spPr>
          <p:txBody>
            <a:bodyPr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感受三亚的独特魅力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景点推荐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打卡三亚的热门景点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热门景点</a:t>
            </a:r>
            <a:endParaRPr lang="en-US" dirty="0"/>
          </a:p>
        </p:txBody>
      </p:sp>
      <p:grpSp>
        <p:nvGrpSpPr>
          <p:cNvPr id="32" name="4086cdaa-01db-4197-84fe-e9915ad9ba64.source.4.zh-Hans.pptx" descr="75d3643f-c67d-49e7-ae4d-4469337728dd"/>
          <p:cNvGrpSpPr/>
          <p:nvPr/>
        </p:nvGrpSpPr>
        <p:grpSpPr>
          <a:xfrm>
            <a:off x="660400" y="1130300"/>
            <a:ext cx="10858500" cy="5016500"/>
            <a:chOff x="660400" y="1130300"/>
            <a:chExt cx="10858500" cy="5016500"/>
          </a:xfrm>
        </p:grpSpPr>
        <p:cxnSp>
          <p:nvCxnSpPr>
            <p:cNvPr id="7" name="íṩ1ïḍé" descr="ae1954eb-845a-4b7f-90db-06dc43ea1eb0"/>
            <p:cNvCxnSpPr/>
            <p:nvPr/>
          </p:nvCxnSpPr>
          <p:spPr>
            <a:xfrm flipH="1">
              <a:off x="3411480" y="2568210"/>
              <a:ext cx="0" cy="1196952"/>
            </a:xfrm>
            <a:prstGeom prst="line">
              <a:avLst/>
            </a:prstGeom>
            <a:ln w="635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íṩliḋe" descr="026badfd-2ff4-4b65-8307-7315d077cd57"/>
            <p:cNvCxnSpPr/>
            <p:nvPr/>
          </p:nvCxnSpPr>
          <p:spPr>
            <a:xfrm flipH="1">
              <a:off x="6089651" y="2568210"/>
              <a:ext cx="0" cy="1196952"/>
            </a:xfrm>
            <a:prstGeom prst="line">
              <a:avLst/>
            </a:prstGeom>
            <a:ln w="635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ïšļiďe" descr="09e9edf5-1d3d-4d79-9f22-5e6b7ea60c28"/>
            <p:cNvCxnSpPr/>
            <p:nvPr/>
          </p:nvCxnSpPr>
          <p:spPr>
            <a:xfrm flipH="1">
              <a:off x="8767822" y="2568210"/>
              <a:ext cx="0" cy="1196952"/>
            </a:xfrm>
            <a:prstGeom prst="line">
              <a:avLst/>
            </a:prstGeom>
            <a:ln w="635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îślîďe" descr="798e2c1d-bef3-45d8-9f33-2e42b27a32b4"/>
            <p:cNvCxnSpPr/>
            <p:nvPr/>
          </p:nvCxnSpPr>
          <p:spPr>
            <a:xfrm flipV="1">
              <a:off x="2247264" y="4060093"/>
              <a:ext cx="0" cy="842068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î$ļiḓé" descr="94b1e052-224f-4f2b-86b3-5d21e33804ae"/>
            <p:cNvCxnSpPr/>
            <p:nvPr/>
          </p:nvCxnSpPr>
          <p:spPr>
            <a:xfrm flipV="1">
              <a:off x="9932036" y="4060093"/>
              <a:ext cx="0" cy="842068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íŝḻïdé" descr="ca5b66a1-34d1-4aab-aaa9-d6368040f06f"/>
            <p:cNvCxnSpPr/>
            <p:nvPr/>
          </p:nvCxnSpPr>
          <p:spPr>
            <a:xfrm flipV="1">
              <a:off x="7370445" y="4060093"/>
              <a:ext cx="0" cy="842068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ïṩḻïḋe" descr="cb8dd929-7383-4381-bfde-5958ae42c8d0"/>
            <p:cNvCxnSpPr/>
            <p:nvPr/>
          </p:nvCxnSpPr>
          <p:spPr>
            <a:xfrm flipV="1">
              <a:off x="4808855" y="4060093"/>
              <a:ext cx="0" cy="842068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itle" descr="18d1e5e7-0cd0-4f68-957b-2fd126817e89"/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不容错过的经典景点</a:t>
              </a:r>
              <a:endParaRPr lang="en-US" dirty="0"/>
            </a:p>
          </p:txBody>
        </p:sp>
        <p:cxnSp>
          <p:nvCxnSpPr>
            <p:cNvPr id="23" name="ísḷîḑè" descr="fcb28ed5-8798-4a0d-94e0-862278f2e33a"/>
            <p:cNvCxnSpPr/>
            <p:nvPr/>
          </p:nvCxnSpPr>
          <p:spPr>
            <a:xfrm>
              <a:off x="673099" y="1878463"/>
              <a:ext cx="10845800" cy="0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 descr="ab7b8745-7df2-4c44-b9bf-e83c81b8b65a"/>
            <p:cNvGrpSpPr/>
            <p:nvPr/>
          </p:nvGrpSpPr>
          <p:grpSpPr>
            <a:xfrm>
              <a:off x="660400" y="2124909"/>
              <a:ext cx="3173729" cy="4021891"/>
              <a:chOff x="660400" y="2124909"/>
              <a:chExt cx="3173729" cy="4021891"/>
            </a:xfrm>
          </p:grpSpPr>
          <p:sp>
            <p:nvSpPr>
              <p:cNvPr id="30" name="Text1" descr="d180f13c-5bcf-4e7d-88e5-29276ba5cb50"/>
              <p:cNvSpPr/>
              <p:nvPr/>
            </p:nvSpPr>
            <p:spPr bwMode="auto">
              <a:xfrm>
                <a:off x="776984" y="2768908"/>
                <a:ext cx="2590820" cy="1183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亚龙湾被誉为“天下第一湾”，沙滩细腻柔软，海水清澈见底，是游泳和度假的好地方。</a:t>
                </a:r>
                <a:endParaRPr lang="en-US" dirty="0"/>
              </a:p>
            </p:txBody>
          </p:sp>
          <p:sp>
            <p:nvSpPr>
              <p:cNvPr id="31" name="Bullet1" descr="228cf169-084f-4768-bb41-43bcb3f92528"/>
              <p:cNvSpPr txBox="1"/>
              <p:nvPr/>
            </p:nvSpPr>
            <p:spPr bwMode="auto">
              <a:xfrm>
                <a:off x="776984" y="2124909"/>
                <a:ext cx="2590820" cy="643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亚龙湾</a:t>
                </a:r>
                <a:endParaRPr lang="en-US" dirty="0"/>
              </a:p>
            </p:txBody>
          </p:sp>
          <p:sp>
            <p:nvSpPr>
              <p:cNvPr id="12" name="IconBackground1" descr="f7ab27d2-caba-4f86-9c42-00016c43d7a3"/>
              <p:cNvSpPr/>
              <p:nvPr/>
            </p:nvSpPr>
            <p:spPr>
              <a:xfrm flipV="1">
                <a:off x="660400" y="4960093"/>
                <a:ext cx="3173729" cy="1186707"/>
              </a:xfrm>
              <a:custGeom>
                <a:avLst/>
                <a:gdLst>
                  <a:gd name="connsiteX0" fmla="*/ 0 w 3390900"/>
                  <a:gd name="connsiteY0" fmla="*/ 0 h 1695450"/>
                  <a:gd name="connsiteX1" fmla="*/ 3390900 w 3390900"/>
                  <a:gd name="connsiteY1" fmla="*/ 0 h 1695450"/>
                  <a:gd name="connsiteX2" fmla="*/ 1695450 w 3390900"/>
                  <a:gd name="connsiteY2" fmla="*/ 1695450 h 1695450"/>
                  <a:gd name="connsiteX3" fmla="*/ 0 w 3390900"/>
                  <a:gd name="connsiteY3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0900" h="1695450">
                    <a:moveTo>
                      <a:pt x="0" y="0"/>
                    </a:moveTo>
                    <a:lnTo>
                      <a:pt x="3390900" y="0"/>
                    </a:lnTo>
                    <a:cubicBezTo>
                      <a:pt x="3390900" y="936371"/>
                      <a:pt x="2631821" y="1695450"/>
                      <a:pt x="1695450" y="1695450"/>
                    </a:cubicBezTo>
                    <a:cubicBezTo>
                      <a:pt x="759079" y="1695450"/>
                      <a:pt x="0" y="936371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20" name="Icon1" descr="0408540e-741e-4855-9263-e962552ddd84"/>
              <p:cNvSpPr/>
              <p:nvPr/>
            </p:nvSpPr>
            <p:spPr bwMode="auto">
              <a:xfrm>
                <a:off x="2030549" y="5384135"/>
                <a:ext cx="433431" cy="366280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39" name="组合 38" descr="c7a65a5f-ad03-4c75-a84d-e5aa60ad7615"/>
            <p:cNvGrpSpPr/>
            <p:nvPr/>
          </p:nvGrpSpPr>
          <p:grpSpPr>
            <a:xfrm>
              <a:off x="3221990" y="2124909"/>
              <a:ext cx="3173729" cy="4021891"/>
              <a:chOff x="3221990" y="2124909"/>
              <a:chExt cx="3173729" cy="4021891"/>
            </a:xfrm>
          </p:grpSpPr>
          <p:sp>
            <p:nvSpPr>
              <p:cNvPr id="28" name="Text2" descr="1f96d0d5-7410-489f-9d58-c3798054aa0e"/>
              <p:cNvSpPr/>
              <p:nvPr/>
            </p:nvSpPr>
            <p:spPr bwMode="auto">
              <a:xfrm>
                <a:off x="3455155" y="2768908"/>
                <a:ext cx="2590820" cy="1183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蜈支洲岛景色迷人，海水能见度高，是潜水爱好者的天堂，还能体验各种水上活动。</a:t>
                </a:r>
                <a:endParaRPr lang="en-US" dirty="0"/>
              </a:p>
            </p:txBody>
          </p:sp>
          <p:sp>
            <p:nvSpPr>
              <p:cNvPr id="29" name="Bullet2" descr="3fc88a9c-a782-4711-a35d-3ce427c77959"/>
              <p:cNvSpPr txBox="1"/>
              <p:nvPr/>
            </p:nvSpPr>
            <p:spPr bwMode="auto">
              <a:xfrm>
                <a:off x="3455155" y="2124909"/>
                <a:ext cx="2590820" cy="643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蜈支洲岛</a:t>
                </a:r>
                <a:endParaRPr lang="en-US" dirty="0"/>
              </a:p>
            </p:txBody>
          </p:sp>
          <p:sp>
            <p:nvSpPr>
              <p:cNvPr id="11" name="IconBackground2" descr="442df1eb-aa78-4ad5-92b2-84c6b93e3358"/>
              <p:cNvSpPr/>
              <p:nvPr/>
            </p:nvSpPr>
            <p:spPr>
              <a:xfrm flipV="1">
                <a:off x="3221990" y="4960093"/>
                <a:ext cx="3173729" cy="1186707"/>
              </a:xfrm>
              <a:custGeom>
                <a:avLst/>
                <a:gdLst>
                  <a:gd name="connsiteX0" fmla="*/ 0 w 3390900"/>
                  <a:gd name="connsiteY0" fmla="*/ 0 h 1695450"/>
                  <a:gd name="connsiteX1" fmla="*/ 3390900 w 3390900"/>
                  <a:gd name="connsiteY1" fmla="*/ 0 h 1695450"/>
                  <a:gd name="connsiteX2" fmla="*/ 1695450 w 3390900"/>
                  <a:gd name="connsiteY2" fmla="*/ 1695450 h 1695450"/>
                  <a:gd name="connsiteX3" fmla="*/ 0 w 3390900"/>
                  <a:gd name="connsiteY3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0900" h="1695450">
                    <a:moveTo>
                      <a:pt x="0" y="0"/>
                    </a:moveTo>
                    <a:lnTo>
                      <a:pt x="3390900" y="0"/>
                    </a:lnTo>
                    <a:cubicBezTo>
                      <a:pt x="3390900" y="936371"/>
                      <a:pt x="2631821" y="1695450"/>
                      <a:pt x="1695450" y="1695450"/>
                    </a:cubicBezTo>
                    <a:cubicBezTo>
                      <a:pt x="759079" y="1695450"/>
                      <a:pt x="0" y="93637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19" name="Icon2" descr="0c88af32-28f7-4a47-8555-5cb85d694d78"/>
              <p:cNvSpPr/>
              <p:nvPr/>
            </p:nvSpPr>
            <p:spPr bwMode="auto">
              <a:xfrm>
                <a:off x="4592139" y="5376230"/>
                <a:ext cx="433431" cy="366280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40" name="组合 39" descr="538e1876-d126-4ce7-a22a-af78cac6f970"/>
            <p:cNvGrpSpPr/>
            <p:nvPr/>
          </p:nvGrpSpPr>
          <p:grpSpPr>
            <a:xfrm>
              <a:off x="5783581" y="2124909"/>
              <a:ext cx="3173729" cy="4021891"/>
              <a:chOff x="5783581" y="2124909"/>
              <a:chExt cx="3173729" cy="4021891"/>
            </a:xfrm>
          </p:grpSpPr>
          <p:sp>
            <p:nvSpPr>
              <p:cNvPr id="26" name="Text3" descr="7785d58b-96ce-422a-a59a-e94c160e48dd"/>
              <p:cNvSpPr/>
              <p:nvPr/>
            </p:nvSpPr>
            <p:spPr bwMode="auto">
              <a:xfrm>
                <a:off x="6133327" y="2768908"/>
                <a:ext cx="2590820" cy="1183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天涯海角是三亚的标志性景点，有着浪漫的传说和独特的自然景观，吸引着无数游客前来。</a:t>
                </a:r>
                <a:endParaRPr lang="en-US" dirty="0"/>
              </a:p>
            </p:txBody>
          </p:sp>
          <p:sp>
            <p:nvSpPr>
              <p:cNvPr id="27" name="Bullet3" descr="7a0c1ce5-1dce-4327-a422-327f3b446962"/>
              <p:cNvSpPr txBox="1"/>
              <p:nvPr/>
            </p:nvSpPr>
            <p:spPr bwMode="auto">
              <a:xfrm>
                <a:off x="6133327" y="2124909"/>
                <a:ext cx="2590820" cy="643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天涯海角</a:t>
                </a:r>
                <a:endParaRPr lang="en-US" dirty="0"/>
              </a:p>
            </p:txBody>
          </p:sp>
          <p:sp>
            <p:nvSpPr>
              <p:cNvPr id="10" name="IconBackground3" descr="01149cc6-7712-4188-b063-9ddee3f3c8a3"/>
              <p:cNvSpPr/>
              <p:nvPr/>
            </p:nvSpPr>
            <p:spPr>
              <a:xfrm flipV="1">
                <a:off x="5783581" y="4960093"/>
                <a:ext cx="3173729" cy="1186707"/>
              </a:xfrm>
              <a:custGeom>
                <a:avLst/>
                <a:gdLst>
                  <a:gd name="connsiteX0" fmla="*/ 0 w 3390900"/>
                  <a:gd name="connsiteY0" fmla="*/ 0 h 1695450"/>
                  <a:gd name="connsiteX1" fmla="*/ 3390900 w 3390900"/>
                  <a:gd name="connsiteY1" fmla="*/ 0 h 1695450"/>
                  <a:gd name="connsiteX2" fmla="*/ 1695450 w 3390900"/>
                  <a:gd name="connsiteY2" fmla="*/ 1695450 h 1695450"/>
                  <a:gd name="connsiteX3" fmla="*/ 0 w 3390900"/>
                  <a:gd name="connsiteY3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0900" h="1695450">
                    <a:moveTo>
                      <a:pt x="0" y="0"/>
                    </a:moveTo>
                    <a:lnTo>
                      <a:pt x="3390900" y="0"/>
                    </a:lnTo>
                    <a:cubicBezTo>
                      <a:pt x="3390900" y="936371"/>
                      <a:pt x="2631821" y="1695450"/>
                      <a:pt x="1695450" y="1695450"/>
                    </a:cubicBezTo>
                    <a:cubicBezTo>
                      <a:pt x="759079" y="1695450"/>
                      <a:pt x="0" y="936371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18" name="Icon3" descr="afd446bc-b0ff-42c4-8713-b1da1d99837f"/>
              <p:cNvSpPr/>
              <p:nvPr/>
            </p:nvSpPr>
            <p:spPr bwMode="auto">
              <a:xfrm>
                <a:off x="7153729" y="5401428"/>
                <a:ext cx="433431" cy="366280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41" name="组合 40" descr="a23415ac-d42e-457d-ab0f-3089037870ce"/>
            <p:cNvGrpSpPr/>
            <p:nvPr/>
          </p:nvGrpSpPr>
          <p:grpSpPr>
            <a:xfrm>
              <a:off x="8345171" y="2124909"/>
              <a:ext cx="3173729" cy="4021891"/>
              <a:chOff x="8345171" y="2124909"/>
              <a:chExt cx="3173729" cy="4021891"/>
            </a:xfrm>
          </p:grpSpPr>
          <p:sp>
            <p:nvSpPr>
              <p:cNvPr id="24" name="Text4" descr="c75edddf-410f-43ce-a316-8e876f3ddd7c"/>
              <p:cNvSpPr/>
              <p:nvPr/>
            </p:nvSpPr>
            <p:spPr bwMode="auto">
              <a:xfrm>
                <a:off x="8811496" y="2768908"/>
                <a:ext cx="2590820" cy="1183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南山文化旅游区以佛教文化为主题，有着壮观的南山海上观音像，是祈福和游览的好去处。</a:t>
                </a:r>
                <a:endParaRPr lang="en-US" dirty="0"/>
              </a:p>
            </p:txBody>
          </p:sp>
          <p:sp>
            <p:nvSpPr>
              <p:cNvPr id="25" name="Bullet4" descr="e9e028a7-deab-490e-980d-7ff414ed329e"/>
              <p:cNvSpPr txBox="1"/>
              <p:nvPr/>
            </p:nvSpPr>
            <p:spPr bwMode="auto">
              <a:xfrm>
                <a:off x="8811496" y="2124909"/>
                <a:ext cx="2590820" cy="643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南山文化旅游区</a:t>
                </a:r>
                <a:endParaRPr lang="en-US" dirty="0"/>
              </a:p>
            </p:txBody>
          </p:sp>
          <p:sp>
            <p:nvSpPr>
              <p:cNvPr id="13" name="IconBackground4" descr="c21334bd-57ee-4759-b9e6-1a6c8cbe4df2"/>
              <p:cNvSpPr/>
              <p:nvPr/>
            </p:nvSpPr>
            <p:spPr>
              <a:xfrm flipV="1">
                <a:off x="8345171" y="4960093"/>
                <a:ext cx="3173729" cy="1186707"/>
              </a:xfrm>
              <a:custGeom>
                <a:avLst/>
                <a:gdLst>
                  <a:gd name="connsiteX0" fmla="*/ 0 w 3390900"/>
                  <a:gd name="connsiteY0" fmla="*/ 0 h 1695450"/>
                  <a:gd name="connsiteX1" fmla="*/ 3390900 w 3390900"/>
                  <a:gd name="connsiteY1" fmla="*/ 0 h 1695450"/>
                  <a:gd name="connsiteX2" fmla="*/ 1695450 w 3390900"/>
                  <a:gd name="connsiteY2" fmla="*/ 1695450 h 1695450"/>
                  <a:gd name="connsiteX3" fmla="*/ 0 w 3390900"/>
                  <a:gd name="connsiteY3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0900" h="1695450">
                    <a:moveTo>
                      <a:pt x="0" y="0"/>
                    </a:moveTo>
                    <a:lnTo>
                      <a:pt x="3390900" y="0"/>
                    </a:lnTo>
                    <a:cubicBezTo>
                      <a:pt x="3390900" y="936371"/>
                      <a:pt x="2631821" y="1695450"/>
                      <a:pt x="1695450" y="1695450"/>
                    </a:cubicBezTo>
                    <a:cubicBezTo>
                      <a:pt x="759079" y="1695450"/>
                      <a:pt x="0" y="93637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21" name="Icon4" descr="6b53c5de-f6dc-44d1-8994-5f95409b357a"/>
              <p:cNvSpPr/>
              <p:nvPr/>
            </p:nvSpPr>
            <p:spPr bwMode="auto">
              <a:xfrm>
                <a:off x="9715320" y="5372776"/>
                <a:ext cx="433431" cy="366280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b421ac4c-109f-485f-84ab-6265fe6e252b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小众景点</a:t>
            </a:r>
            <a:endParaRPr lang="en-US" dirty="0"/>
          </a:p>
        </p:txBody>
      </p:sp>
      <p:grpSp>
        <p:nvGrpSpPr>
          <p:cNvPr id="10" name="38746487-e9e3-472a-ac7e-712a72741a2c.source.3.zh-Hans.pptx" descr="19765fde-1da1-46c7-99dd-ea3362baac39"/>
          <p:cNvGrpSpPr/>
          <p:nvPr/>
        </p:nvGrpSpPr>
        <p:grpSpPr>
          <a:xfrm>
            <a:off x="0" y="1"/>
            <a:ext cx="11518900" cy="5599176"/>
            <a:chOff x="0" y="1"/>
            <a:chExt cx="11518900" cy="5599176"/>
          </a:xfrm>
        </p:grpSpPr>
        <p:sp>
          <p:nvSpPr>
            <p:cNvPr id="4" name="Title" descr="9e7a62bc-33de-4f80-9fe6-7cedb1b6364c"/>
            <p:cNvSpPr/>
            <p:nvPr/>
          </p:nvSpPr>
          <p:spPr>
            <a:xfrm>
              <a:off x="660400" y="1130299"/>
              <a:ext cx="10858500" cy="634236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3200" b="1" dirty="0"/>
                <a:t>发现三亚的隐藏美景</a:t>
              </a:r>
              <a:endParaRPr lang="en-US" dirty="0"/>
            </a:p>
          </p:txBody>
        </p:sp>
        <p:sp>
          <p:nvSpPr>
            <p:cNvPr id="5" name="任意多边形 26" descr="778c0beb-54b4-4198-97ed-062beb35ad7b"/>
            <p:cNvSpPr/>
            <p:nvPr/>
          </p:nvSpPr>
          <p:spPr>
            <a:xfrm>
              <a:off x="0" y="1"/>
              <a:ext cx="2077780" cy="2220685"/>
            </a:xfrm>
            <a:custGeom>
              <a:avLst/>
              <a:gdLst>
                <a:gd name="connsiteX0" fmla="*/ 0 w 2345536"/>
                <a:gd name="connsiteY0" fmla="*/ 0 h 2506857"/>
                <a:gd name="connsiteX1" fmla="*/ 778157 w 2345536"/>
                <a:gd name="connsiteY1" fmla="*/ 0 h 2506857"/>
                <a:gd name="connsiteX2" fmla="*/ 2238669 w 2345536"/>
                <a:gd name="connsiteY2" fmla="*/ 843580 h 2506857"/>
                <a:gd name="connsiteX3" fmla="*/ 2238669 w 2345536"/>
                <a:gd name="connsiteY3" fmla="*/ 1213820 h 2506857"/>
                <a:gd name="connsiteX4" fmla="*/ 0 w 2345536"/>
                <a:gd name="connsiteY4" fmla="*/ 2506857 h 250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5536" h="2506857">
                  <a:moveTo>
                    <a:pt x="0" y="0"/>
                  </a:moveTo>
                  <a:lnTo>
                    <a:pt x="778157" y="0"/>
                  </a:lnTo>
                  <a:lnTo>
                    <a:pt x="2238669" y="843580"/>
                  </a:lnTo>
                  <a:cubicBezTo>
                    <a:pt x="2381159" y="925830"/>
                    <a:pt x="2381159" y="1131570"/>
                    <a:pt x="2238669" y="1213820"/>
                  </a:cubicBezTo>
                  <a:lnTo>
                    <a:pt x="0" y="2506857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13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27" descr="3f3338c4-e200-4c7a-9a74-8b3309773c68"/>
            <p:cNvSpPr/>
            <p:nvPr/>
          </p:nvSpPr>
          <p:spPr>
            <a:xfrm>
              <a:off x="1600867" y="1214537"/>
              <a:ext cx="417110" cy="471604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组合 6" descr="00f4b39d-ea6a-499e-aa4a-3e6b89d2a3d5"/>
            <p:cNvGrpSpPr/>
            <p:nvPr/>
          </p:nvGrpSpPr>
          <p:grpSpPr>
            <a:xfrm>
              <a:off x="2237636" y="2390535"/>
              <a:ext cx="2094186" cy="2753141"/>
              <a:chOff x="2237636" y="2390535"/>
              <a:chExt cx="2094186" cy="2753141"/>
            </a:xfrm>
          </p:grpSpPr>
          <p:sp>
            <p:nvSpPr>
              <p:cNvPr id="34" name="ComponentBackground1" descr="28be293a-be46-4d18-b8a1-ac22dd10985c"/>
              <p:cNvSpPr/>
              <p:nvPr/>
            </p:nvSpPr>
            <p:spPr>
              <a:xfrm>
                <a:off x="2237636" y="2751595"/>
                <a:ext cx="2094186" cy="2392081"/>
              </a:xfrm>
              <a:prstGeom prst="roundRect">
                <a:avLst>
                  <a:gd name="adj" fmla="val 4533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Bullet1" descr="1432ba19-bb36-4272-9dc3-f238d280b71b"/>
              <p:cNvSpPr txBox="1"/>
              <p:nvPr/>
            </p:nvSpPr>
            <p:spPr>
              <a:xfrm>
                <a:off x="2612897" y="3144236"/>
                <a:ext cx="1511753" cy="27918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 anchorCtr="0">
                <a:normAutofit fontScale="70000" lnSpcReduction="20000"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大小洞天</a:t>
                </a:r>
                <a:endParaRPr lang="en-US" dirty="0"/>
              </a:p>
            </p:txBody>
          </p:sp>
          <p:sp>
            <p:nvSpPr>
              <p:cNvPr id="39" name="Text1" descr="54818c64-38ae-4186-9b4c-c14542900996"/>
              <p:cNvSpPr/>
              <p:nvPr/>
            </p:nvSpPr>
            <p:spPr>
              <a:xfrm flipH="1">
                <a:off x="2444808" y="3656345"/>
                <a:ext cx="1679841" cy="129263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000" dirty="0">
                    <a:solidFill>
                      <a:schemeClr val="tx1"/>
                    </a:solidFill>
                  </a:rPr>
                  <a:t>大小洞天以其奇特的自然景观和悠久的历史文化吸引着游客，是拍照和观光的好地方。</a:t>
                </a:r>
                <a:endParaRPr lang="en-US" dirty="0"/>
              </a:p>
            </p:txBody>
          </p:sp>
          <p:sp>
            <p:nvSpPr>
              <p:cNvPr id="40" name="IconBackground1" descr="b50a32b9-a563-4fb2-b807-9adf2abc721c"/>
              <p:cNvSpPr/>
              <p:nvPr/>
            </p:nvSpPr>
            <p:spPr>
              <a:xfrm>
                <a:off x="2418443" y="2390535"/>
                <a:ext cx="576003" cy="651256"/>
              </a:xfrm>
              <a:custGeom>
                <a:avLst/>
                <a:gdLst>
                  <a:gd name="connsiteX0" fmla="*/ 1496663 w 1635382"/>
                  <a:gd name="connsiteY0" fmla="*/ 679532 h 1849045"/>
                  <a:gd name="connsiteX1" fmla="*/ 432721 w 1635382"/>
                  <a:gd name="connsiteY1" fmla="*/ 41167 h 1849045"/>
                  <a:gd name="connsiteX2" fmla="*/ 0 w 1635382"/>
                  <a:gd name="connsiteY2" fmla="*/ 286245 h 1849045"/>
                  <a:gd name="connsiteX3" fmla="*/ 0 w 1635382"/>
                  <a:gd name="connsiteY3" fmla="*/ 1562881 h 1849045"/>
                  <a:gd name="connsiteX4" fmla="*/ 432721 w 1635382"/>
                  <a:gd name="connsiteY4" fmla="*/ 1807864 h 1849045"/>
                  <a:gd name="connsiteX5" fmla="*/ 1496568 w 1635382"/>
                  <a:gd name="connsiteY5" fmla="*/ 1169594 h 1849045"/>
                  <a:gd name="connsiteX6" fmla="*/ 1496663 w 1635382"/>
                  <a:gd name="connsiteY6" fmla="*/ 679532 h 1849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5382" h="1849045">
                    <a:moveTo>
                      <a:pt x="1496663" y="679532"/>
                    </a:moveTo>
                    <a:lnTo>
                      <a:pt x="432721" y="41167"/>
                    </a:lnTo>
                    <a:cubicBezTo>
                      <a:pt x="242316" y="-73133"/>
                      <a:pt x="0" y="64122"/>
                      <a:pt x="0" y="286245"/>
                    </a:cubicBezTo>
                    <a:lnTo>
                      <a:pt x="0" y="1562881"/>
                    </a:lnTo>
                    <a:cubicBezTo>
                      <a:pt x="0" y="1785004"/>
                      <a:pt x="242316" y="1922164"/>
                      <a:pt x="432721" y="1807864"/>
                    </a:cubicBezTo>
                    <a:lnTo>
                      <a:pt x="1496568" y="1169594"/>
                    </a:lnTo>
                    <a:cubicBezTo>
                      <a:pt x="1681639" y="1058532"/>
                      <a:pt x="1681639" y="790499"/>
                      <a:pt x="1496663" y="6795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Icon1" descr="816d92d3-dba0-412b-b82b-18bb7b0ed048"/>
              <p:cNvSpPr/>
              <p:nvPr/>
            </p:nvSpPr>
            <p:spPr>
              <a:xfrm>
                <a:off x="2548029" y="2628291"/>
                <a:ext cx="234327" cy="175744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 descr="ed487720-b039-46de-976e-1302eb8c120f"/>
            <p:cNvGrpSpPr/>
            <p:nvPr/>
          </p:nvGrpSpPr>
          <p:grpSpPr>
            <a:xfrm>
              <a:off x="5151384" y="2846036"/>
              <a:ext cx="2094186" cy="2753141"/>
              <a:chOff x="5151384" y="2846036"/>
              <a:chExt cx="2094186" cy="2753141"/>
            </a:xfrm>
          </p:grpSpPr>
          <p:sp>
            <p:nvSpPr>
              <p:cNvPr id="29" name="ComponentBackground2" descr="a4a0dcf7-77d2-47f1-a955-aa885412b120"/>
              <p:cNvSpPr/>
              <p:nvPr/>
            </p:nvSpPr>
            <p:spPr>
              <a:xfrm>
                <a:off x="5151384" y="3207096"/>
                <a:ext cx="2094186" cy="2392081"/>
              </a:xfrm>
              <a:prstGeom prst="roundRect">
                <a:avLst>
                  <a:gd name="adj" fmla="val 4533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Bullet2" descr="361578e4-2f3e-4948-a5fd-dd54c7de9f9d"/>
              <p:cNvSpPr txBox="1"/>
              <p:nvPr/>
            </p:nvSpPr>
            <p:spPr>
              <a:xfrm>
                <a:off x="5526645" y="3599737"/>
                <a:ext cx="1511753" cy="27918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 anchorCtr="0">
                <a:normAutofit fontScale="70000" lnSpcReduction="20000"/>
              </a:bodyPr>
              <a:lstStyle/>
              <a:p>
                <a:r>
                  <a:rPr lang="zh-CN" altLang="en-US" b="1" dirty="0"/>
                  <a:t>西岛</a:t>
                </a:r>
                <a:endParaRPr lang="en-US" dirty="0"/>
              </a:p>
            </p:txBody>
          </p:sp>
          <p:sp>
            <p:nvSpPr>
              <p:cNvPr id="31" name="Text2" descr="f67ab68d-d062-483c-82f4-4a851b692329"/>
              <p:cNvSpPr/>
              <p:nvPr/>
            </p:nvSpPr>
            <p:spPr>
              <a:xfrm flipH="1">
                <a:off x="5358556" y="4111846"/>
                <a:ext cx="1679841" cy="129263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000" dirty="0">
                    <a:solidFill>
                      <a:schemeClr val="tx1"/>
                    </a:solidFill>
                  </a:rPr>
                  <a:t>西岛是一个宁静美丽的小岛，有着丰富的海洋生物资源和美丽的珊瑚礁，适合休闲度假。</a:t>
                </a:r>
                <a:endParaRPr lang="en-US" dirty="0"/>
              </a:p>
            </p:txBody>
          </p:sp>
          <p:sp>
            <p:nvSpPr>
              <p:cNvPr id="32" name="IconBackground2" descr="7b0a5fea-0fe9-4b0b-87d9-981f2989b68b"/>
              <p:cNvSpPr/>
              <p:nvPr/>
            </p:nvSpPr>
            <p:spPr>
              <a:xfrm>
                <a:off x="5332191" y="2846036"/>
                <a:ext cx="576003" cy="651256"/>
              </a:xfrm>
              <a:custGeom>
                <a:avLst/>
                <a:gdLst>
                  <a:gd name="connsiteX0" fmla="*/ 1496663 w 1635382"/>
                  <a:gd name="connsiteY0" fmla="*/ 679532 h 1849045"/>
                  <a:gd name="connsiteX1" fmla="*/ 432721 w 1635382"/>
                  <a:gd name="connsiteY1" fmla="*/ 41167 h 1849045"/>
                  <a:gd name="connsiteX2" fmla="*/ 0 w 1635382"/>
                  <a:gd name="connsiteY2" fmla="*/ 286245 h 1849045"/>
                  <a:gd name="connsiteX3" fmla="*/ 0 w 1635382"/>
                  <a:gd name="connsiteY3" fmla="*/ 1562881 h 1849045"/>
                  <a:gd name="connsiteX4" fmla="*/ 432721 w 1635382"/>
                  <a:gd name="connsiteY4" fmla="*/ 1807864 h 1849045"/>
                  <a:gd name="connsiteX5" fmla="*/ 1496568 w 1635382"/>
                  <a:gd name="connsiteY5" fmla="*/ 1169594 h 1849045"/>
                  <a:gd name="connsiteX6" fmla="*/ 1496663 w 1635382"/>
                  <a:gd name="connsiteY6" fmla="*/ 679532 h 1849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5382" h="1849045">
                    <a:moveTo>
                      <a:pt x="1496663" y="679532"/>
                    </a:moveTo>
                    <a:lnTo>
                      <a:pt x="432721" y="41167"/>
                    </a:lnTo>
                    <a:cubicBezTo>
                      <a:pt x="242316" y="-73133"/>
                      <a:pt x="0" y="64122"/>
                      <a:pt x="0" y="286245"/>
                    </a:cubicBezTo>
                    <a:lnTo>
                      <a:pt x="0" y="1562881"/>
                    </a:lnTo>
                    <a:cubicBezTo>
                      <a:pt x="0" y="1785004"/>
                      <a:pt x="242316" y="1922164"/>
                      <a:pt x="432721" y="1807864"/>
                    </a:cubicBezTo>
                    <a:lnTo>
                      <a:pt x="1496568" y="1169594"/>
                    </a:lnTo>
                    <a:cubicBezTo>
                      <a:pt x="1681639" y="1058532"/>
                      <a:pt x="1681639" y="790499"/>
                      <a:pt x="1496663" y="679532"/>
                    </a:cubicBezTo>
                    <a:close/>
                  </a:path>
                </a:pathLst>
              </a:custGeom>
              <a:solidFill>
                <a:srgbClr val="6F6F6F">
                  <a:alpha val="60000"/>
                </a:srgb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Icon2" descr="fc12e781-8c52-4063-813e-15be05eb4a52"/>
              <p:cNvSpPr/>
              <p:nvPr/>
            </p:nvSpPr>
            <p:spPr>
              <a:xfrm>
                <a:off x="5462169" y="3060781"/>
                <a:ext cx="234327" cy="213405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4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8" descr="bc1e236f-c55a-4191-9379-a64576fd9397"/>
            <p:cNvGrpSpPr/>
            <p:nvPr/>
          </p:nvGrpSpPr>
          <p:grpSpPr>
            <a:xfrm>
              <a:off x="8065132" y="2390535"/>
              <a:ext cx="2094186" cy="2753141"/>
              <a:chOff x="8065132" y="2390535"/>
              <a:chExt cx="2094186" cy="2753141"/>
            </a:xfrm>
          </p:grpSpPr>
          <p:sp>
            <p:nvSpPr>
              <p:cNvPr id="22" name="ComponentBackground3" descr="5709e914-7a6f-4866-b813-a032429edc87"/>
              <p:cNvSpPr/>
              <p:nvPr/>
            </p:nvSpPr>
            <p:spPr>
              <a:xfrm>
                <a:off x="8065132" y="2751595"/>
                <a:ext cx="2094186" cy="2392081"/>
              </a:xfrm>
              <a:prstGeom prst="roundRect">
                <a:avLst>
                  <a:gd name="adj" fmla="val 4533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Bullet3" descr="7b06a457-8a48-4f0c-8801-29aeb080dc5d"/>
              <p:cNvSpPr txBox="1"/>
              <p:nvPr/>
            </p:nvSpPr>
            <p:spPr>
              <a:xfrm>
                <a:off x="8440393" y="3144236"/>
                <a:ext cx="1511753" cy="27918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 anchorCtr="0">
                <a:normAutofit fontScale="70000" lnSpcReduction="20000"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鹿回头风景区</a:t>
                </a:r>
                <a:endParaRPr lang="en-US" dirty="0"/>
              </a:p>
            </p:txBody>
          </p:sp>
          <p:sp>
            <p:nvSpPr>
              <p:cNvPr id="24" name="Text3" descr="86c671ac-ff8d-433b-867c-0e4fa0c9d2ae"/>
              <p:cNvSpPr/>
              <p:nvPr/>
            </p:nvSpPr>
            <p:spPr>
              <a:xfrm flipH="1">
                <a:off x="8272304" y="3656345"/>
                <a:ext cx="1679841" cy="129263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000" dirty="0">
                    <a:solidFill>
                      <a:schemeClr val="tx1"/>
                    </a:solidFill>
                  </a:rPr>
                  <a:t>鹿回头风景区可以俯瞰三亚市区的美景，夜晚的灯光璀璨，是观赏夜景的绝���位置。</a:t>
                </a:r>
                <a:endParaRPr lang="en-US" dirty="0"/>
              </a:p>
            </p:txBody>
          </p:sp>
          <p:sp>
            <p:nvSpPr>
              <p:cNvPr id="25" name="IconBackground3" descr="edaca8b4-1e36-4f6a-904f-fbf9400f666d"/>
              <p:cNvSpPr/>
              <p:nvPr/>
            </p:nvSpPr>
            <p:spPr>
              <a:xfrm>
                <a:off x="8245939" y="2390535"/>
                <a:ext cx="576003" cy="651256"/>
              </a:xfrm>
              <a:custGeom>
                <a:avLst/>
                <a:gdLst>
                  <a:gd name="connsiteX0" fmla="*/ 1496663 w 1635382"/>
                  <a:gd name="connsiteY0" fmla="*/ 679532 h 1849045"/>
                  <a:gd name="connsiteX1" fmla="*/ 432721 w 1635382"/>
                  <a:gd name="connsiteY1" fmla="*/ 41167 h 1849045"/>
                  <a:gd name="connsiteX2" fmla="*/ 0 w 1635382"/>
                  <a:gd name="connsiteY2" fmla="*/ 286245 h 1849045"/>
                  <a:gd name="connsiteX3" fmla="*/ 0 w 1635382"/>
                  <a:gd name="connsiteY3" fmla="*/ 1562881 h 1849045"/>
                  <a:gd name="connsiteX4" fmla="*/ 432721 w 1635382"/>
                  <a:gd name="connsiteY4" fmla="*/ 1807864 h 1849045"/>
                  <a:gd name="connsiteX5" fmla="*/ 1496568 w 1635382"/>
                  <a:gd name="connsiteY5" fmla="*/ 1169594 h 1849045"/>
                  <a:gd name="connsiteX6" fmla="*/ 1496663 w 1635382"/>
                  <a:gd name="connsiteY6" fmla="*/ 679532 h 1849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5382" h="1849045">
                    <a:moveTo>
                      <a:pt x="1496663" y="679532"/>
                    </a:moveTo>
                    <a:lnTo>
                      <a:pt x="432721" y="41167"/>
                    </a:lnTo>
                    <a:cubicBezTo>
                      <a:pt x="242316" y="-73133"/>
                      <a:pt x="0" y="64122"/>
                      <a:pt x="0" y="286245"/>
                    </a:cubicBezTo>
                    <a:lnTo>
                      <a:pt x="0" y="1562881"/>
                    </a:lnTo>
                    <a:cubicBezTo>
                      <a:pt x="0" y="1785004"/>
                      <a:pt x="242316" y="1922164"/>
                      <a:pt x="432721" y="1807864"/>
                    </a:cubicBezTo>
                    <a:lnTo>
                      <a:pt x="1496568" y="1169594"/>
                    </a:lnTo>
                    <a:cubicBezTo>
                      <a:pt x="1681639" y="1058532"/>
                      <a:pt x="1681639" y="790499"/>
                      <a:pt x="1496663" y="6795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Icon3" descr="cd2cb1a9-f847-4e49-bf5f-efa12b560381"/>
              <p:cNvSpPr/>
              <p:nvPr/>
            </p:nvSpPr>
            <p:spPr>
              <a:xfrm>
                <a:off x="8375916" y="2605271"/>
                <a:ext cx="234327" cy="230142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7b73b48-b208-4a72-a1c9-851394a38fe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美食推荐</a:t>
            </a:r>
            <a:endParaRPr lang="en-US" dirty="0"/>
          </a:p>
        </p:txBody>
      </p:sp>
      <p:sp>
        <p:nvSpPr>
          <p:cNvPr id="25" name="文本占位符 24" descr="d00cf51d-de37-4160-b817-6764dcb406f7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品尝三亚的特色美食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5B8D5"/>
      </a:accent1>
      <a:accent2>
        <a:srgbClr val="F36980"/>
      </a:accent2>
      <a:accent3>
        <a:srgbClr val="50B574"/>
      </a:accent3>
      <a:accent4>
        <a:srgbClr val="FF9C2F"/>
      </a:accent4>
      <a:accent5>
        <a:srgbClr val="48A06F"/>
      </a:accent5>
      <a:accent6>
        <a:srgbClr val="4499D9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1559</Words>
  <Application>WPS 演示</Application>
  <PresentationFormat>宽屏</PresentationFormat>
  <Paragraphs>228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Calibri</vt:lpstr>
      <vt:lpstr>Designed by iSlide</vt:lpstr>
      <vt:lpstr>三亚旅游攻略</vt:lpstr>
      <vt:lpstr>目录</vt:lpstr>
      <vt:lpstr>三亚简介</vt:lpstr>
      <vt:lpstr>三亚概况</vt:lpstr>
      <vt:lpstr>三亚魅力</vt:lpstr>
      <vt:lpstr>景点推荐</vt:lpstr>
      <vt:lpstr>热门景点</vt:lpstr>
      <vt:lpstr>小众景点</vt:lpstr>
      <vt:lpstr>美食推荐</vt:lpstr>
      <vt:lpstr>海鲜美食</vt:lpstr>
      <vt:lpstr>特色小吃</vt:lpstr>
      <vt:lpstr>住宿推荐</vt:lpstr>
      <vt:lpstr>酒店推荐</vt:lpstr>
      <vt:lpstr>民宿推荐</vt:lpstr>
      <vt:lpstr>行程规划</vt:lpstr>
      <vt:lpstr>行程安排</vt:lpstr>
      <vt:lpstr>注意事项</vt:lpstr>
      <vt:lpstr>谢谢观看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李大雨</cp:lastModifiedBy>
  <cp:revision>2</cp:revision>
  <cp:lastPrinted>2025-02-20T16:00:00Z</cp:lastPrinted>
  <dcterms:created xsi:type="dcterms:W3CDTF">2025-02-20T16:00:00Z</dcterms:created>
  <dcterms:modified xsi:type="dcterms:W3CDTF">2025-05-05T00:44:59Z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a93c1a4a-926c-4fef-a7b2-865a267a3ec5</vt:lpwstr>
  </property>
  <property fmtid="{D5CDD505-2E9C-101B-9397-08002B2CF9AE}" pid="3" name="ICV">
    <vt:lpwstr>A0B9B3D63B064B3F87B5E3442ACADEE3_12</vt:lpwstr>
  </property>
  <property fmtid="{D5CDD505-2E9C-101B-9397-08002B2CF9AE}" pid="4" name="KSOProductBuildVer">
    <vt:lpwstr>2052-12.1.0.20784</vt:lpwstr>
  </property>
</Properties>
</file>